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1" r:id="rId3"/>
    <p:sldId id="412" r:id="rId4"/>
    <p:sldId id="396" r:id="rId5"/>
    <p:sldId id="410" r:id="rId6"/>
    <p:sldId id="413" r:id="rId7"/>
    <p:sldId id="414" r:id="rId8"/>
    <p:sldId id="416" r:id="rId9"/>
    <p:sldId id="417" r:id="rId10"/>
    <p:sldId id="418" r:id="rId11"/>
    <p:sldId id="421" r:id="rId12"/>
    <p:sldId id="422" r:id="rId13"/>
    <p:sldId id="423" r:id="rId14"/>
    <p:sldId id="424" r:id="rId15"/>
    <p:sldId id="428" r:id="rId16"/>
    <p:sldId id="426" r:id="rId17"/>
    <p:sldId id="427" r:id="rId18"/>
    <p:sldId id="40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051720" y="3429000"/>
            <a:ext cx="6696744" cy="2160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“LEÃO MILITANTE”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304256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é divulgar a doutrina leonística, observando seus propósitos e seu código de ética.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8895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44827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é procurar motivar outras pessoas para ingressarem em um Clube de Lions. É mostrar-lhes que leonismo é serviço.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6601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dirty="0"/>
              <a:t>Porém tudo isto será apenas utopia se não houver responsabilidade no papel de Leão junto a nossa comunidade ou em uma sociedade.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6734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01619" cy="316835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dirty="0"/>
              <a:t>A responsabilidade e a militância nos levarão a entender da necessidade que temos de sermos melhores do que aqueles que não pertencem ao nosso movimento, de sermos mais cristãos, mais solícitos em atender às necessidades alheia.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19752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01619" cy="3096344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dirty="0"/>
              <a:t>Temos que nos interessar por tudo o que diz respeito ao nosso movimento e mostrar para outras pessoas para que elas também se interessem.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79804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01619" cy="3096344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dirty="0"/>
              <a:t>Assim seremos realmente um Leão de fato.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700054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01619" cy="3600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Companheiros e Companheiras, o que acabei de mostrar são reflexos de um Leão militante, tendo por base a responsabilidade e o interesse pelo movimento leonístico.</a:t>
            </a:r>
          </a:p>
        </p:txBody>
      </p:sp>
    </p:spTree>
    <p:extLst>
      <p:ext uri="{BB962C8B-B14F-4D97-AF65-F5344CB8AC3E}">
        <p14:creationId xmlns:p14="http://schemas.microsoft.com/office/powerpoint/2010/main" val="3352285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01619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Sustentados por essas vigas mestras tenho certeza de que o nosso ideal de Leão estará cada vez mais aprimorado, cada vez mais fortalecido. </a:t>
            </a:r>
          </a:p>
        </p:txBody>
      </p:sp>
    </p:spTree>
    <p:extLst>
      <p:ext uri="{BB962C8B-B14F-4D97-AF65-F5344CB8AC3E}">
        <p14:creationId xmlns:p14="http://schemas.microsoft.com/office/powerpoint/2010/main" val="3212990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22246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920880" cy="3765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CL Roberto Vilela do LC Palhoça de Santa Catarina – DLD 9, modificada e adaptado pelo PMJF CL Marco Antônio Fontana do LC Colatina Centro – DLC 11. </a:t>
            </a:r>
          </a:p>
        </p:txBody>
      </p:sp>
    </p:spTree>
    <p:extLst>
      <p:ext uri="{BB962C8B-B14F-4D97-AF65-F5344CB8AC3E}">
        <p14:creationId xmlns:p14="http://schemas.microsoft.com/office/powerpoint/2010/main" val="273277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96952"/>
            <a:ext cx="7901619" cy="1872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Movimento de Lions é uma filosofia de vida que deve ser praticado coletivamente. </a:t>
            </a:r>
          </a:p>
        </p:txBody>
      </p:sp>
    </p:spTree>
    <p:extLst>
      <p:ext uri="{BB962C8B-B14F-4D97-AF65-F5344CB8AC3E}">
        <p14:creationId xmlns:p14="http://schemas.microsoft.com/office/powerpoint/2010/main" val="273907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3068960"/>
            <a:ext cx="7901619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Leonismo é ação, é serviço, é comunicação.</a:t>
            </a:r>
          </a:p>
        </p:txBody>
      </p:sp>
    </p:spTree>
    <p:extLst>
      <p:ext uri="{BB962C8B-B14F-4D97-AF65-F5344CB8AC3E}">
        <p14:creationId xmlns:p14="http://schemas.microsoft.com/office/powerpoint/2010/main" val="133405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96952"/>
            <a:ext cx="7901619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serviço e é desdobramento de si mesmo em benefício de muitos. </a:t>
            </a:r>
          </a:p>
        </p:txBody>
      </p:sp>
    </p:spTree>
    <p:extLst>
      <p:ext uri="{BB962C8B-B14F-4D97-AF65-F5344CB8AC3E}">
        <p14:creationId xmlns:p14="http://schemas.microsoft.com/office/powerpoint/2010/main" val="346203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96952"/>
            <a:ext cx="7901619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usar sua influência social, desinteressadamente, em favor de uma classe desprotegida. </a:t>
            </a:r>
          </a:p>
        </p:txBody>
      </p:sp>
    </p:spTree>
    <p:extLst>
      <p:ext uri="{BB962C8B-B14F-4D97-AF65-F5344CB8AC3E}">
        <p14:creationId xmlns:p14="http://schemas.microsoft.com/office/powerpoint/2010/main" val="299928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973627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procurar informações de outros Clubes para nos  mantermos inteirados sobre o movimento a nível local, regional, nacional e internacional, aumentando os nossos conhecimentos e nos tornando um verdadeiro Leão militante.</a:t>
            </a:r>
          </a:p>
        </p:txBody>
      </p:sp>
    </p:spTree>
    <p:extLst>
      <p:ext uri="{BB962C8B-B14F-4D97-AF65-F5344CB8AC3E}">
        <p14:creationId xmlns:p14="http://schemas.microsoft.com/office/powerpoint/2010/main" val="69230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44827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não é apenas pertencer a um Clube de Lions. Não é só ser associado. </a:t>
            </a:r>
          </a:p>
        </p:txBody>
      </p:sp>
    </p:spTree>
    <p:extLst>
      <p:ext uri="{BB962C8B-B14F-4D97-AF65-F5344CB8AC3E}">
        <p14:creationId xmlns:p14="http://schemas.microsoft.com/office/powerpoint/2010/main" val="252048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736304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 não é apenas estar em dia com as mensalidades. Não é só pagar. </a:t>
            </a:r>
          </a:p>
        </p:txBody>
      </p:sp>
    </p:spTree>
    <p:extLst>
      <p:ext uri="{BB962C8B-B14F-4D97-AF65-F5344CB8AC3E}">
        <p14:creationId xmlns:p14="http://schemas.microsoft.com/office/powerpoint/2010/main" val="44179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520280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é participar das assembleias, reuniões, atividades, dialogar, sugerir, agir.</a:t>
            </a:r>
          </a:p>
        </p:txBody>
      </p:sp>
    </p:spTree>
    <p:extLst>
      <p:ext uri="{BB962C8B-B14F-4D97-AF65-F5344CB8AC3E}">
        <p14:creationId xmlns:p14="http://schemas.microsoft.com/office/powerpoint/2010/main" val="4290576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401</Words>
  <Application>Microsoft Office PowerPoint</Application>
  <PresentationFormat>Apresentação na tela (4:3)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Balcão Envidraçado</vt:lpstr>
      <vt:lpstr>INSTRUÇÕES LEONÍSTICAS  “LEÃO MILITANTE”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194</cp:revision>
  <dcterms:created xsi:type="dcterms:W3CDTF">2011-09-19T17:15:28Z</dcterms:created>
  <dcterms:modified xsi:type="dcterms:W3CDTF">2023-01-25T01:59:19Z</dcterms:modified>
</cp:coreProperties>
</file>