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419" r:id="rId2"/>
    <p:sldId id="473" r:id="rId3"/>
    <p:sldId id="489" r:id="rId4"/>
    <p:sldId id="490" r:id="rId5"/>
    <p:sldId id="491" r:id="rId6"/>
    <p:sldId id="492" r:id="rId7"/>
    <p:sldId id="493" r:id="rId8"/>
    <p:sldId id="494" r:id="rId9"/>
    <p:sldId id="495" r:id="rId10"/>
    <p:sldId id="496" r:id="rId11"/>
    <p:sldId id="500" r:id="rId12"/>
    <p:sldId id="498" r:id="rId13"/>
    <p:sldId id="497" r:id="rId14"/>
    <p:sldId id="501" r:id="rId15"/>
    <p:sldId id="502" r:id="rId16"/>
    <p:sldId id="503" r:id="rId17"/>
    <p:sldId id="504" r:id="rId18"/>
    <p:sldId id="505" r:id="rId19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6730" autoAdjust="0"/>
  </p:normalViewPr>
  <p:slideViewPr>
    <p:cSldViewPr>
      <p:cViewPr varScale="1">
        <p:scale>
          <a:sx n="72" d="100"/>
          <a:sy n="72" d="100"/>
        </p:scale>
        <p:origin x="132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B1E496C5-7870-4DA6-97BC-0E677AFAB677}" type="datetimeFigureOut">
              <a:rPr lang="pt-BR" smtClean="0"/>
              <a:pPr/>
              <a:t>08/09/2020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pt-BR"/>
          </a:p>
        </p:txBody>
      </p:sp>
      <p:sp>
        <p:nvSpPr>
          <p:cNvPr id="10" name="Retângulo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tângulo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tângulo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Conector reto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Conector reto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Conector reto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tângulo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e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e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e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e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e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496C5-7870-4DA6-97BC-0E677AFAB677}" type="datetimeFigureOut">
              <a:rPr lang="pt-BR" smtClean="0"/>
              <a:pPr/>
              <a:t>08/09/2020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496C5-7870-4DA6-97BC-0E677AFAB677}" type="datetimeFigureOut">
              <a:rPr lang="pt-BR" smtClean="0"/>
              <a:pPr/>
              <a:t>08/09/2020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1E496C5-7870-4DA6-97BC-0E677AFAB677}" type="datetimeFigureOut">
              <a:rPr lang="pt-BR" smtClean="0"/>
              <a:pPr/>
              <a:t>08/09/2020</a:t>
            </a:fld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B1E496C5-7870-4DA6-97BC-0E677AFAB677}" type="datetimeFigureOut">
              <a:rPr lang="pt-BR" smtClean="0"/>
              <a:pPr/>
              <a:t>08/09/2020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pt-BR"/>
          </a:p>
        </p:txBody>
      </p:sp>
      <p:sp>
        <p:nvSpPr>
          <p:cNvPr id="9" name="Retângulo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Conector reto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Conector reto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tângulo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e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e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e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e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e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Conector reto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496C5-7870-4DA6-97BC-0E677AFAB677}" type="datetimeFigureOut">
              <a:rPr lang="pt-BR" smtClean="0"/>
              <a:pPr/>
              <a:t>08/09/2020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496C5-7870-4DA6-97BC-0E677AFAB677}" type="datetimeFigureOut">
              <a:rPr lang="pt-BR" smtClean="0"/>
              <a:pPr/>
              <a:t>08/09/2020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12" name="Espaço Reservado para Texto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14" name="Espaço Reservado para Texto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6" name="Espaço Reservado para Dat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1E496C5-7870-4DA6-97BC-0E677AFAB677}" type="datetimeFigureOut">
              <a:rPr lang="pt-BR" smtClean="0"/>
              <a:pPr/>
              <a:t>08/09/2020</a:t>
            </a:fld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496C5-7870-4DA6-97BC-0E677AFAB677}" type="datetimeFigureOut">
              <a:rPr lang="pt-BR" smtClean="0"/>
              <a:pPr/>
              <a:t>08/09/2020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e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Espaço Reservado para Conteúdo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21" name="Espaço Reservado para Data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1E496C5-7870-4DA6-97BC-0E677AFAB677}" type="datetimeFigureOut">
              <a:rPr lang="pt-BR" smtClean="0"/>
              <a:pPr/>
              <a:t>08/09/2020</a:t>
            </a:fld>
            <a:endParaRPr lang="pt-BR"/>
          </a:p>
        </p:txBody>
      </p:sp>
      <p:sp>
        <p:nvSpPr>
          <p:cNvPr id="22" name="Espaço Reservado para Número de Slide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3" name="Espaço Reservado para Rodapé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e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pt-BR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tângulo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ector reto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Conector reto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Conector reto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Espaço Reservado para Data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1E496C5-7870-4DA6-97BC-0E677AFAB677}" type="datetimeFigureOut">
              <a:rPr lang="pt-BR" smtClean="0"/>
              <a:pPr/>
              <a:t>08/09/2020</a:t>
            </a:fld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1" name="Espaço Reservado para Rodapé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/>
              <a:t>Clique para editar os estilos do texto mestre</a:t>
            </a:r>
          </a:p>
          <a:p>
            <a:pPr lvl="1" eaLnBrk="1" latinLnBrk="0" hangingPunct="1"/>
            <a:r>
              <a:rPr kumimoji="0" lang="pt-BR"/>
              <a:t>Segundo nível</a:t>
            </a:r>
          </a:p>
          <a:p>
            <a:pPr lvl="2" eaLnBrk="1" latinLnBrk="0" hangingPunct="1"/>
            <a:r>
              <a:rPr kumimoji="0" lang="pt-BR"/>
              <a:t>Terceiro nível</a:t>
            </a:r>
          </a:p>
          <a:p>
            <a:pPr lvl="3" eaLnBrk="1" latinLnBrk="0" hangingPunct="1"/>
            <a:r>
              <a:rPr kumimoji="0" lang="pt-BR"/>
              <a:t>Quarto nível</a:t>
            </a:r>
          </a:p>
          <a:p>
            <a:pPr lvl="4" eaLnBrk="1" latinLnBrk="0" hangingPunct="1"/>
            <a:r>
              <a:rPr kumimoji="0" lang="pt-BR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1E496C5-7870-4DA6-97BC-0E677AFAB677}" type="datetimeFigureOut">
              <a:rPr lang="pt-BR" smtClean="0"/>
              <a:pPr/>
              <a:t>08/09/2020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tângulo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e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5856" y="177552"/>
            <a:ext cx="2946400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1"/>
          <p:cNvSpPr>
            <a:spLocks noGrp="1"/>
          </p:cNvSpPr>
          <p:nvPr>
            <p:ph type="ctrTitle"/>
          </p:nvPr>
        </p:nvSpPr>
        <p:spPr>
          <a:xfrm>
            <a:off x="1907704" y="3068960"/>
            <a:ext cx="6840760" cy="2520280"/>
          </a:xfrm>
        </p:spPr>
        <p:txBody>
          <a:bodyPr>
            <a:normAutofit/>
          </a:bodyPr>
          <a:lstStyle/>
          <a:p>
            <a:pPr algn="ctr"/>
            <a:r>
              <a:rPr lang="pt-BR" sz="3200" dirty="0"/>
              <a:t>INSTRUÇÕES LEONÍSTICAS</a:t>
            </a:r>
            <a:br>
              <a:rPr lang="pt-BR" dirty="0"/>
            </a:br>
            <a:br>
              <a:rPr lang="pt-BR" dirty="0"/>
            </a:br>
            <a:r>
              <a:rPr lang="pt-BR" dirty="0"/>
              <a:t>“TRATAMENTO DOS COMPANHEIROS PELO CLUBE”</a:t>
            </a:r>
          </a:p>
        </p:txBody>
      </p:sp>
    </p:spTree>
    <p:extLst>
      <p:ext uri="{BB962C8B-B14F-4D97-AF65-F5344CB8AC3E}">
        <p14:creationId xmlns:p14="http://schemas.microsoft.com/office/powerpoint/2010/main" val="118303184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14478" y="0"/>
            <a:ext cx="7950010" cy="692696"/>
          </a:xfrm>
        </p:spPr>
        <p:txBody>
          <a:bodyPr>
            <a:normAutofit fontScale="90000"/>
          </a:bodyPr>
          <a:lstStyle/>
          <a:p>
            <a:r>
              <a:rPr lang="pt-BR" sz="2400" b="1" dirty="0"/>
              <a:t>TRATAMENTO DOS COMPANHEIROS PELO CLUBE 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539552" y="2636912"/>
            <a:ext cx="7920880" cy="309634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b="1" dirty="0"/>
              <a:t>PAGAMENTOS:</a:t>
            </a:r>
            <a:r>
              <a:rPr lang="pt-BR" dirty="0"/>
              <a:t> Todos os associados têm a obrigação de manter o pagamento de sua mensalidade em dia. Isto significa dizer que o pagamento do mês em curso deve ser efetuado a partir da primeira reunião mensal e não no final do mês. 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535966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14478" y="0"/>
            <a:ext cx="7950010" cy="692696"/>
          </a:xfrm>
        </p:spPr>
        <p:txBody>
          <a:bodyPr>
            <a:normAutofit fontScale="90000"/>
          </a:bodyPr>
          <a:lstStyle/>
          <a:p>
            <a:r>
              <a:rPr lang="pt-BR" sz="2400" b="1" dirty="0"/>
              <a:t>TRATAMENTO DOS COMPANHEIROS PELO CLUBE 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539552" y="2636912"/>
            <a:ext cx="7920880" cy="309634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dirty="0"/>
              <a:t>O associado que atrasa o pagamento de sua mensalidade e não é penalizado por isto está tendo uma condição diferenciada dos outros que pagam em dia e isto pode gerar um descontentamento.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0824559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14478" y="0"/>
            <a:ext cx="7950010" cy="692696"/>
          </a:xfrm>
        </p:spPr>
        <p:txBody>
          <a:bodyPr>
            <a:normAutofit fontScale="90000"/>
          </a:bodyPr>
          <a:lstStyle/>
          <a:p>
            <a:r>
              <a:rPr lang="pt-BR" sz="2400" b="1" dirty="0"/>
              <a:t>TRATAMENTO DOS COMPANHEIROS PELO CLUBE 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539552" y="2636912"/>
            <a:ext cx="7920880" cy="309634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dirty="0"/>
              <a:t>Inclusive estatutariamente o associado que deixar de pagar sua mensalidade por dois meses consecutivos está sujeito à exclusão do clube.</a:t>
            </a:r>
          </a:p>
          <a:p>
            <a:pPr marL="0" indent="0">
              <a:buNone/>
            </a:pPr>
            <a:endParaRPr lang="pt-BR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5825485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14478" y="0"/>
            <a:ext cx="7950010" cy="692696"/>
          </a:xfrm>
        </p:spPr>
        <p:txBody>
          <a:bodyPr>
            <a:normAutofit fontScale="90000"/>
          </a:bodyPr>
          <a:lstStyle/>
          <a:p>
            <a:r>
              <a:rPr lang="pt-BR" sz="2400" b="1" dirty="0"/>
              <a:t>TRATAMENTO DOS COMPANHEIROS PELO CLUBE 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539552" y="2636912"/>
            <a:ext cx="7920880" cy="309634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b="1" dirty="0"/>
              <a:t>AMIGOS DO LIONS:</a:t>
            </a:r>
            <a:r>
              <a:rPr lang="pt-BR" dirty="0"/>
              <a:t> Este projeto é fundamental para o clube e por isso todos os Companheiros teriam que se esforçar para ter o seu Amigo do Lions. Tem que cobrar isso. 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167510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14478" y="0"/>
            <a:ext cx="7950010" cy="692696"/>
          </a:xfrm>
        </p:spPr>
        <p:txBody>
          <a:bodyPr>
            <a:normAutofit fontScale="90000"/>
          </a:bodyPr>
          <a:lstStyle/>
          <a:p>
            <a:r>
              <a:rPr lang="pt-BR" sz="2400" b="1" dirty="0"/>
              <a:t>TRATAMENTO DOS COMPANHEIROS PELO CLUBE 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539552" y="2636912"/>
            <a:ext cx="7920880" cy="309634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b="1" dirty="0"/>
              <a:t>CÓDIGO DE ÉTICA</a:t>
            </a:r>
            <a:r>
              <a:rPr lang="pt-BR" dirty="0"/>
              <a:t>: Aqui temos que refletir sobre alguns pontos: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8899364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14478" y="0"/>
            <a:ext cx="7950010" cy="692696"/>
          </a:xfrm>
        </p:spPr>
        <p:txBody>
          <a:bodyPr>
            <a:normAutofit fontScale="90000"/>
          </a:bodyPr>
          <a:lstStyle/>
          <a:p>
            <a:r>
              <a:rPr lang="pt-BR" sz="2400" b="1" dirty="0"/>
              <a:t>TRATAMENTO DOS COMPANHEIROS PELO CLUBE 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539552" y="2348880"/>
            <a:ext cx="7920880" cy="338437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b="1" dirty="0"/>
              <a:t>BOM CENSO:</a:t>
            </a:r>
            <a:r>
              <a:rPr lang="pt-BR" dirty="0"/>
              <a:t> Decidir contra mim mesmo no caso de dúvida quanto ao direito ou à ética de meus atos perante meu próximo.</a:t>
            </a:r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r>
              <a:rPr lang="pt-BR" dirty="0"/>
              <a:t>Isto é muito difícil de ser praticado, normalmente queremos sempre estar certos ou termos razão e isto pode causar grande prejuízo a meu próximo.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46971609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14478" y="0"/>
            <a:ext cx="7950010" cy="692696"/>
          </a:xfrm>
        </p:spPr>
        <p:txBody>
          <a:bodyPr>
            <a:normAutofit fontScale="90000"/>
          </a:bodyPr>
          <a:lstStyle/>
          <a:p>
            <a:r>
              <a:rPr lang="pt-BR" sz="2400" b="1" dirty="0"/>
              <a:t>TRATAMENTO DOS COMPANHEIROS PELO CLUBE 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539552" y="1772816"/>
            <a:ext cx="7920880" cy="396044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b="1" dirty="0"/>
              <a:t>AMIZADE:</a:t>
            </a:r>
            <a:r>
              <a:rPr lang="pt-BR" dirty="0"/>
              <a:t> Praticar a amizade como um fim e não como um meio. Sustentar que a verdadeira amizade não é o resultado de favores mutuamente prestados, dado que não requer retribuição.</a:t>
            </a:r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r>
              <a:rPr lang="pt-BR" dirty="0"/>
              <a:t>Aqui a referência é à amizade desinteressada. Não é o que muitos podem pensar que a amizade só existe se eu agrado ou elogio alguém, na verdade o verdadeiro amigo é aquele que orienta ou corrige seu semelhante para que o mesmo possa sempre crescer como pessoa.</a:t>
            </a:r>
          </a:p>
          <a:p>
            <a:pPr marL="0" indent="0">
              <a:buNone/>
            </a:pPr>
            <a:endParaRPr lang="pt-BR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22395388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14478" y="0"/>
            <a:ext cx="7950010" cy="692696"/>
          </a:xfrm>
        </p:spPr>
        <p:txBody>
          <a:bodyPr>
            <a:normAutofit fontScale="90000"/>
          </a:bodyPr>
          <a:lstStyle/>
          <a:p>
            <a:r>
              <a:rPr lang="pt-BR" sz="2400" b="1" dirty="0"/>
              <a:t>TRATAMENTO DOS COMPANHEIROS PELO CLUBE 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539552" y="1628800"/>
            <a:ext cx="7920880" cy="4104456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pt-BR" b="1" dirty="0"/>
              <a:t>ELOGIOS:</a:t>
            </a:r>
            <a:r>
              <a:rPr lang="pt-BR" dirty="0"/>
              <a:t> Ser comedido na crítica e generoso no elogio, construir e não destruir.</a:t>
            </a:r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r>
              <a:rPr lang="pt-BR" dirty="0"/>
              <a:t>Não significa que não se pode criticar, mas sim que a crítica deve ser construtiva. </a:t>
            </a:r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r>
              <a:rPr lang="pt-BR" dirty="0"/>
              <a:t>Generoso no elogio não significa que deve se elogiar apenas para agradar, porque muitas vezes querendo elogiar para agradar pode ser que seja esquecido justamente quem mais merece o elogio. Evitar de citar nome quando o trabalho for conjunto.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17547400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14478" y="0"/>
            <a:ext cx="7950010" cy="692696"/>
          </a:xfrm>
        </p:spPr>
        <p:txBody>
          <a:bodyPr>
            <a:normAutofit fontScale="90000"/>
          </a:bodyPr>
          <a:lstStyle/>
          <a:p>
            <a:r>
              <a:rPr lang="pt-BR" sz="2400" b="1" dirty="0"/>
              <a:t>TRATAMENTO DOS COMPANHEIROS PELO CLUBE 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539552" y="2636912"/>
            <a:ext cx="7920880" cy="309634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dirty="0"/>
              <a:t>Instrução apresentada pelo CL Marco Antônio Fontana do LC Colatina Centro – DLC11, na reunião do dia 03/08/2020.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0971437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14478" y="0"/>
            <a:ext cx="7950010" cy="692696"/>
          </a:xfrm>
        </p:spPr>
        <p:txBody>
          <a:bodyPr>
            <a:normAutofit fontScale="90000"/>
          </a:bodyPr>
          <a:lstStyle/>
          <a:p>
            <a:r>
              <a:rPr lang="pt-BR" sz="2400" b="1" dirty="0"/>
              <a:t>TRATAMENTO DOS COMPANHEIROS PELO CLUBE 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539552" y="2636912"/>
            <a:ext cx="7920880" cy="309634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b="1" dirty="0"/>
              <a:t>TRATAMENTO:</a:t>
            </a:r>
            <a:r>
              <a:rPr lang="pt-BR" dirty="0"/>
              <a:t> Não importa o grau de importância que a pessoa tenha na sociedade, dentro do clube somos todos iguais, por isso não devemos nos referir a Doutor, Professor, Leão de juba larga ou outra denominação. </a:t>
            </a:r>
          </a:p>
          <a:p>
            <a:pPr marL="0" indent="0">
              <a:buNone/>
            </a:pPr>
            <a:endParaRPr lang="pt-BR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4604373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14478" y="0"/>
            <a:ext cx="7950010" cy="692696"/>
          </a:xfrm>
        </p:spPr>
        <p:txBody>
          <a:bodyPr>
            <a:normAutofit fontScale="90000"/>
          </a:bodyPr>
          <a:lstStyle/>
          <a:p>
            <a:r>
              <a:rPr lang="pt-BR" sz="2400" b="1" dirty="0"/>
              <a:t>TRATAMENTO DOS COMPANHEIROS PELO CLUBE 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539552" y="2636912"/>
            <a:ext cx="7920880" cy="309634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dirty="0"/>
              <a:t>Quando nos dirigimos ou citamos algum Companheiro ou Companheira do clube devemos chamá-los de CL ou </a:t>
            </a:r>
            <a:r>
              <a:rPr lang="pt-BR" dirty="0" err="1"/>
              <a:t>CaL.</a:t>
            </a:r>
            <a:r>
              <a:rPr lang="pt-BR" dirty="0"/>
              <a:t> Todos são CCLL ou CCaLL. 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1341217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14478" y="0"/>
            <a:ext cx="7950010" cy="692696"/>
          </a:xfrm>
        </p:spPr>
        <p:txBody>
          <a:bodyPr>
            <a:normAutofit fontScale="90000"/>
          </a:bodyPr>
          <a:lstStyle/>
          <a:p>
            <a:r>
              <a:rPr lang="pt-BR" sz="2400" b="1" dirty="0"/>
              <a:t>TRATAMENTO DOS COMPANHEIROS PELO CLUBE 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539552" y="2636912"/>
            <a:ext cx="7920880" cy="309634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dirty="0"/>
              <a:t>O que devemos respeitar é o seu status dentro do Leonismo, por exemplo: PDG, Companheiro de Melvin Jones, Secretário, Tesoureiro, Presidente de Região, Presidente de Divisão, Assessor Distrital ou outra honraria que a pessoa possua.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4722403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14478" y="0"/>
            <a:ext cx="7950010" cy="692696"/>
          </a:xfrm>
        </p:spPr>
        <p:txBody>
          <a:bodyPr>
            <a:normAutofit fontScale="90000"/>
          </a:bodyPr>
          <a:lstStyle/>
          <a:p>
            <a:r>
              <a:rPr lang="pt-BR" sz="2400" b="1" dirty="0"/>
              <a:t>TRATAMENTO DOS COMPANHEIROS PELO CLUBE 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539552" y="2636912"/>
            <a:ext cx="7920880" cy="309634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b="1" dirty="0"/>
              <a:t>DIVULGAÇÕES:</a:t>
            </a:r>
            <a:r>
              <a:rPr lang="pt-BR" dirty="0"/>
              <a:t> As informações e assuntos oficiais do clube devem ser informadas no WhatsApp do clube. Não é para ficar dando bom dia, boa noite ou enviando mensagens que não tem nada a ver com o clube.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7599365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14478" y="0"/>
            <a:ext cx="7950010" cy="692696"/>
          </a:xfrm>
        </p:spPr>
        <p:txBody>
          <a:bodyPr>
            <a:normAutofit fontScale="90000"/>
          </a:bodyPr>
          <a:lstStyle/>
          <a:p>
            <a:r>
              <a:rPr lang="pt-BR" sz="2400" b="1" dirty="0"/>
              <a:t>TRATAMENTO DOS COMPANHEIROS PELO CLUBE 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539552" y="2636912"/>
            <a:ext cx="7920880" cy="309634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b="1" dirty="0"/>
              <a:t>COMISSÕES:</a:t>
            </a:r>
            <a:r>
              <a:rPr lang="pt-BR" dirty="0"/>
              <a:t> Ter o cuidado de colocar os Companheiros nas comissões que melhor se identifiquem e colocar os Companheiros em um igual e mesmo número de comissões, para que ninguém se sinta desprestigiado.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373405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14478" y="0"/>
            <a:ext cx="7950010" cy="692696"/>
          </a:xfrm>
        </p:spPr>
        <p:txBody>
          <a:bodyPr>
            <a:normAutofit fontScale="90000"/>
          </a:bodyPr>
          <a:lstStyle/>
          <a:p>
            <a:r>
              <a:rPr lang="pt-BR" sz="2400" b="1" dirty="0"/>
              <a:t>TRATAMENTO DOS COMPANHEIROS PELO CLUBE 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539552" y="2636912"/>
            <a:ext cx="7920880" cy="309634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b="1" dirty="0"/>
              <a:t>ANIVERSARIANTES:</a:t>
            </a:r>
            <a:r>
              <a:rPr lang="pt-BR" dirty="0"/>
              <a:t> Todo dia o Diretor Social do Clube deve anunciar os aniversariantes, que podem ser igualmente cumprimentados pelos Companheiros que desejarem. Isto para não corrermos o risco de anunciar algum Companheiro sem anunciar outro, e este se sentir diminuído ou esquecido.</a:t>
            </a:r>
          </a:p>
          <a:p>
            <a:pPr marL="0" indent="0">
              <a:buNone/>
            </a:pPr>
            <a:endParaRPr lang="pt-BR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3033993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14478" y="0"/>
            <a:ext cx="7950010" cy="692696"/>
          </a:xfrm>
        </p:spPr>
        <p:txBody>
          <a:bodyPr>
            <a:normAutofit fontScale="90000"/>
          </a:bodyPr>
          <a:lstStyle/>
          <a:p>
            <a:r>
              <a:rPr lang="pt-BR" sz="2400" b="1" dirty="0"/>
              <a:t>TRATAMENTO DOS COMPANHEIROS PELO CLUBE 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539552" y="2636912"/>
            <a:ext cx="7920880" cy="309634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b="1" dirty="0"/>
              <a:t>COROA DE FLORES:</a:t>
            </a:r>
            <a:r>
              <a:rPr lang="pt-BR" dirty="0"/>
              <a:t> Temos que estabelecer um critério comum para todos, porque se homenageamos o parente de algum Companheiro e não fizermos a mesma coisa em situação idêntica de outro Companheiro, não estamos tendo a mesma consideração.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416318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14478" y="0"/>
            <a:ext cx="7950010" cy="692696"/>
          </a:xfrm>
        </p:spPr>
        <p:txBody>
          <a:bodyPr>
            <a:normAutofit fontScale="90000"/>
          </a:bodyPr>
          <a:lstStyle/>
          <a:p>
            <a:r>
              <a:rPr lang="pt-BR" sz="2400" b="1" dirty="0"/>
              <a:t>TRATAMENTO DOS COMPANHEIROS PELO CLUBE 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539552" y="2636912"/>
            <a:ext cx="7920880" cy="309634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b="1" dirty="0"/>
              <a:t>PRESENÇA:</a:t>
            </a:r>
            <a:r>
              <a:rPr lang="pt-BR" dirty="0"/>
              <a:t> Conforme o Estatuto, o associado é obrigado a participar de pelo menos uma reunião mensal. Quem não participa das reuniões não sabe o que está se passando no clube.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77552904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lcão Envidraçado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alcão Envidraçado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Balcão Envidraçad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1655</TotalTime>
  <Words>774</Words>
  <Application>Microsoft Office PowerPoint</Application>
  <PresentationFormat>Apresentação na tela (4:3)</PresentationFormat>
  <Paragraphs>43</Paragraphs>
  <Slides>18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18</vt:i4>
      </vt:variant>
    </vt:vector>
  </HeadingPairs>
  <TitlesOfParts>
    <vt:vector size="22" baseType="lpstr">
      <vt:lpstr>Century Schoolbook</vt:lpstr>
      <vt:lpstr>Wingdings</vt:lpstr>
      <vt:lpstr>Wingdings 2</vt:lpstr>
      <vt:lpstr>Balcão Envidraçado</vt:lpstr>
      <vt:lpstr>INSTRUÇÕES LEONÍSTICAS  “TRATAMENTO DOS COMPANHEIROS PELO CLUBE”</vt:lpstr>
      <vt:lpstr>TRATAMENTO DOS COMPANHEIROS PELO CLUBE </vt:lpstr>
      <vt:lpstr>TRATAMENTO DOS COMPANHEIROS PELO CLUBE </vt:lpstr>
      <vt:lpstr>TRATAMENTO DOS COMPANHEIROS PELO CLUBE </vt:lpstr>
      <vt:lpstr>TRATAMENTO DOS COMPANHEIROS PELO CLUBE </vt:lpstr>
      <vt:lpstr>TRATAMENTO DOS COMPANHEIROS PELO CLUBE </vt:lpstr>
      <vt:lpstr>TRATAMENTO DOS COMPANHEIROS PELO CLUBE </vt:lpstr>
      <vt:lpstr>TRATAMENTO DOS COMPANHEIROS PELO CLUBE </vt:lpstr>
      <vt:lpstr>TRATAMENTO DOS COMPANHEIROS PELO CLUBE </vt:lpstr>
      <vt:lpstr>TRATAMENTO DOS COMPANHEIROS PELO CLUBE </vt:lpstr>
      <vt:lpstr>TRATAMENTO DOS COMPANHEIROS PELO CLUBE </vt:lpstr>
      <vt:lpstr>TRATAMENTO DOS COMPANHEIROS PELO CLUBE </vt:lpstr>
      <vt:lpstr>TRATAMENTO DOS COMPANHEIROS PELO CLUBE </vt:lpstr>
      <vt:lpstr>TRATAMENTO DOS COMPANHEIROS PELO CLUBE </vt:lpstr>
      <vt:lpstr>TRATAMENTO DOS COMPANHEIROS PELO CLUBE </vt:lpstr>
      <vt:lpstr>TRATAMENTO DOS COMPANHEIROS PELO CLUBE </vt:lpstr>
      <vt:lpstr>TRATAMENTO DOS COMPANHEIROS PELO CLUBE </vt:lpstr>
      <vt:lpstr>TRATAMENTO DOS COMPANHEIROS PELO CLUBE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vaoliveira</dc:creator>
  <cp:lastModifiedBy>Fernando Ruas de Oliveira</cp:lastModifiedBy>
  <cp:revision>385</cp:revision>
  <dcterms:created xsi:type="dcterms:W3CDTF">2011-09-19T17:15:28Z</dcterms:created>
  <dcterms:modified xsi:type="dcterms:W3CDTF">2020-09-08T17:33:20Z</dcterms:modified>
</cp:coreProperties>
</file>