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19" r:id="rId2"/>
    <p:sldId id="473" r:id="rId3"/>
    <p:sldId id="489" r:id="rId4"/>
    <p:sldId id="490" r:id="rId5"/>
    <p:sldId id="491" r:id="rId6"/>
    <p:sldId id="492" r:id="rId7"/>
    <p:sldId id="493" r:id="rId8"/>
    <p:sldId id="494" r:id="rId9"/>
    <p:sldId id="495" r:id="rId10"/>
    <p:sldId id="496" r:id="rId11"/>
    <p:sldId id="500" r:id="rId12"/>
    <p:sldId id="498" r:id="rId13"/>
    <p:sldId id="497" r:id="rId14"/>
    <p:sldId id="501" r:id="rId15"/>
    <p:sldId id="502" r:id="rId16"/>
    <p:sldId id="503" r:id="rId17"/>
    <p:sldId id="504" r:id="rId18"/>
    <p:sldId id="505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730" autoAdjust="0"/>
  </p:normalViewPr>
  <p:slideViewPr>
    <p:cSldViewPr>
      <p:cViewPr varScale="1">
        <p:scale>
          <a:sx n="72" d="100"/>
          <a:sy n="72" d="100"/>
        </p:scale>
        <p:origin x="132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08/09/2020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1907704" y="3068960"/>
            <a:ext cx="6840760" cy="2520280"/>
          </a:xfrm>
        </p:spPr>
        <p:txBody>
          <a:bodyPr>
            <a:normAutofit/>
          </a:bodyPr>
          <a:lstStyle/>
          <a:p>
            <a:pPr algn="ctr"/>
            <a:r>
              <a:rPr lang="pt-BR" sz="3200" dirty="0"/>
              <a:t>INSTRUÇÕES LEONÍSTICAS</a:t>
            </a:r>
            <a:br>
              <a:rPr lang="pt-BR" dirty="0"/>
            </a:br>
            <a:br>
              <a:rPr lang="pt-BR" dirty="0"/>
            </a:br>
            <a:r>
              <a:rPr lang="pt-BR" dirty="0"/>
              <a:t>“TRATAMENTO DOS COMPANHEIROS PELO CLUBE”</a:t>
            </a:r>
          </a:p>
        </p:txBody>
      </p:sp>
    </p:spTree>
    <p:extLst>
      <p:ext uri="{BB962C8B-B14F-4D97-AF65-F5344CB8AC3E}">
        <p14:creationId xmlns:p14="http://schemas.microsoft.com/office/powerpoint/2010/main" val="11830318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950010" cy="692696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TRATAMENTO DOS COMPANHEIROS PELO CLUBE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920880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PAGAMENTOS:</a:t>
            </a:r>
            <a:r>
              <a:rPr lang="pt-BR" dirty="0"/>
              <a:t> Todos os associados têm a obrigação de manter o pagamento de sua mensalidade em dia. Isto significa dizer que o pagamento do mês em curso deve ser efetuado a partir da primeira reunião mensal e não no final do mês.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596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950010" cy="692696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TRATAMENTO DOS COMPANHEIROS PELO CLUBE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920880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associado que atrasa o pagamento de sua mensalidade e não é penalizado por isto está tendo uma condição diferenciada dos outros que pagam em dia e isto pode gerar um descontentamento.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2455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950010" cy="692696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TRATAMENTO DOS COMPANHEIROS PELO CLUBE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920880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Inclusive estatutariamente o associado que deixar de pagar sua mensalidade por dois meses consecutivos está sujeito à exclusão do clube.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2548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950010" cy="692696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TRATAMENTO DOS COMPANHEIROS PELO CLUBE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920880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AMIGOS DO LIONS:</a:t>
            </a:r>
            <a:r>
              <a:rPr lang="pt-BR" dirty="0"/>
              <a:t> Este projeto é fundamental para o clube e por isso todos os Companheiros teriam que se esforçar para ter o seu Amigo do Lions. Tem que cobrar isso.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751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950010" cy="692696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TRATAMENTO DOS COMPANHEIROS PELO CLUBE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920880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CÓDIGO DE ÉTICA</a:t>
            </a:r>
            <a:r>
              <a:rPr lang="pt-BR" dirty="0"/>
              <a:t>: Aqui temos que refletir sobre alguns pontos: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9936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950010" cy="692696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TRATAMENTO DOS COMPANHEIROS PELO CLUBE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348880"/>
            <a:ext cx="7920880" cy="33843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BOM CENSO:</a:t>
            </a:r>
            <a:r>
              <a:rPr lang="pt-BR" dirty="0"/>
              <a:t> Decidir contra mim mesmo no caso de dúvida quanto ao direito ou à ética de meus atos perante meu próximo.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Isto é muito difícil de ser praticado, normalmente queremos sempre estar certos ou termos razão e isto pode causar grande prejuízo a meu próximo.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9716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950010" cy="692696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TRATAMENTO DOS COMPANHEIROS PELO CLUBE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7920880" cy="39604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AMIZADE:</a:t>
            </a:r>
            <a:r>
              <a:rPr lang="pt-BR" dirty="0"/>
              <a:t> Praticar a amizade como um fim e não como um meio. Sustentar que a verdadeira amizade não é o resultado de favores mutuamente prestados, dado que não requer retribuição.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Aqui a referência é à amizade desinteressada. Não é o que muitos podem pensar que a amizade só existe se eu agrado ou elogio alguém, na verdade o verdadeiro amigo é aquele que orienta ou corrige seu semelhante para que o mesmo possa sempre crescer como pessoa.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3953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950010" cy="692696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TRATAMENTO DOS COMPANHEIROS PELO CLUBE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7920880" cy="410445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b="1" dirty="0"/>
              <a:t>ELOGIOS:</a:t>
            </a:r>
            <a:r>
              <a:rPr lang="pt-BR" dirty="0"/>
              <a:t> Ser comedido na crítica e generoso no elogio, construir e não destruir.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Não significa que não se pode criticar, mas sim que a crítica deve ser construtiva.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Generoso no elogio não significa que deve se elogiar apenas para agradar, porque muitas vezes querendo elogiar para agradar pode ser que seja esquecido justamente quem mais merece o elogio. Evitar de citar nome quando o trabalho for conjunto.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5474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950010" cy="692696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TRATAMENTO DOS COMPANHEIROS PELO CLUBE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920880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Instrução apresentada pelo CL Marco Antônio Fontana do LC Colatina Centro – DLC11, na reunião do dia 03/08/2020.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9714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950010" cy="692696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TRATAMENTO DOS COMPANHEIROS PELO CLUBE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920880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TRATAMENTO:</a:t>
            </a:r>
            <a:r>
              <a:rPr lang="pt-BR" dirty="0"/>
              <a:t> Não importa o grau de importância que a pessoa tenha na sociedade, dentro do clube somos todos iguais, por isso não devemos nos referir a Doutor, Professor, Leão de juba larga ou outra denominação.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60437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950010" cy="692696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TRATAMENTO DOS COMPANHEIROS PELO CLUBE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920880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Quando nos dirigimos ou citamos algum Companheiro ou Companheira do clube devemos chamá-los de CL ou </a:t>
            </a:r>
            <a:r>
              <a:rPr lang="pt-BR" dirty="0" err="1"/>
              <a:t>CaL.</a:t>
            </a:r>
            <a:r>
              <a:rPr lang="pt-BR" dirty="0"/>
              <a:t> Todos são CCLL ou CCaLL.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34121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950010" cy="692696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TRATAMENTO DOS COMPANHEIROS PELO CLUBE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920880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que devemos respeitar é o seu status dentro do Leonismo, por exemplo: PDG, Companheiro de Melvin Jones, Secretário, Tesoureiro, Presidente de Região, Presidente de Divisão, Assessor Distrital ou outra honraria que a pessoa possua.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224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950010" cy="692696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TRATAMENTO DOS COMPANHEIROS PELO CLUBE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920880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DIVULGAÇÕES:</a:t>
            </a:r>
            <a:r>
              <a:rPr lang="pt-BR" dirty="0"/>
              <a:t> As informações e assuntos oficiais do clube devem ser informadas no WhatsApp do clube. Não é para ficar dando bom dia, boa noite ou enviando mensagens que não tem nada a ver com o clube.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9936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950010" cy="692696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TRATAMENTO DOS COMPANHEIROS PELO CLUBE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920880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COMISSÕES:</a:t>
            </a:r>
            <a:r>
              <a:rPr lang="pt-BR" dirty="0"/>
              <a:t> Ter o cuidado de colocar os Companheiros nas comissões que melhor se identifiquem e colocar os Companheiros em um igual e mesmo número de comissões, para que ninguém se sinta desprestigiado.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7340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950010" cy="692696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TRATAMENTO DOS COMPANHEIROS PELO CLUBE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920880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ANIVERSARIANTES:</a:t>
            </a:r>
            <a:r>
              <a:rPr lang="pt-BR" dirty="0"/>
              <a:t> Todo dia o Diretor Social do Clube deve anunciar os aniversariantes, que podem ser igualmente cumprimentados pelos Companheiros que desejarem. Isto para não corrermos o risco de anunciar algum Companheiro sem anunciar outro, e este se sentir diminuído ou esquecido.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3399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950010" cy="692696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TRATAMENTO DOS COMPANHEIROS PELO CLUBE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920880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COROA DE FLORES:</a:t>
            </a:r>
            <a:r>
              <a:rPr lang="pt-BR" dirty="0"/>
              <a:t> Temos que estabelecer um critério comum para todos, porque se homenageamos o parente de algum Companheiro e não fizermos a mesma coisa em situação idêntica de outro Companheiro, não estamos tendo a mesma consideração.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631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950010" cy="692696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TRATAMENTO DOS COMPANHEIROS PELO CLUBE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920880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PRESENÇA:</a:t>
            </a:r>
            <a:r>
              <a:rPr lang="pt-BR" dirty="0"/>
              <a:t> Conforme o Estatuto, o associado é obrigado a participar de pelo menos uma reunião mensal. Quem não participa das reuniões não sabe o que está se passando no clube.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55290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1655</TotalTime>
  <Words>774</Words>
  <Application>Microsoft Office PowerPoint</Application>
  <PresentationFormat>Apresentação na tela (4:3)</PresentationFormat>
  <Paragraphs>43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Century Schoolbook</vt:lpstr>
      <vt:lpstr>Wingdings</vt:lpstr>
      <vt:lpstr>Wingdings 2</vt:lpstr>
      <vt:lpstr>Balcão Envidraçado</vt:lpstr>
      <vt:lpstr>INSTRUÇÕES LEONÍSTICAS  “TRATAMENTO DOS COMPANHEIROS PELO CLUBE”</vt:lpstr>
      <vt:lpstr>TRATAMENTO DOS COMPANHEIROS PELO CLUBE </vt:lpstr>
      <vt:lpstr>TRATAMENTO DOS COMPANHEIROS PELO CLUBE </vt:lpstr>
      <vt:lpstr>TRATAMENTO DOS COMPANHEIROS PELO CLUBE </vt:lpstr>
      <vt:lpstr>TRATAMENTO DOS COMPANHEIROS PELO CLUBE </vt:lpstr>
      <vt:lpstr>TRATAMENTO DOS COMPANHEIROS PELO CLUBE </vt:lpstr>
      <vt:lpstr>TRATAMENTO DOS COMPANHEIROS PELO CLUBE </vt:lpstr>
      <vt:lpstr>TRATAMENTO DOS COMPANHEIROS PELO CLUBE </vt:lpstr>
      <vt:lpstr>TRATAMENTO DOS COMPANHEIROS PELO CLUBE </vt:lpstr>
      <vt:lpstr>TRATAMENTO DOS COMPANHEIROS PELO CLUBE </vt:lpstr>
      <vt:lpstr>TRATAMENTO DOS COMPANHEIROS PELO CLUBE </vt:lpstr>
      <vt:lpstr>TRATAMENTO DOS COMPANHEIROS PELO CLUBE </vt:lpstr>
      <vt:lpstr>TRATAMENTO DOS COMPANHEIROS PELO CLUBE </vt:lpstr>
      <vt:lpstr>TRATAMENTO DOS COMPANHEIROS PELO CLUBE </vt:lpstr>
      <vt:lpstr>TRATAMENTO DOS COMPANHEIROS PELO CLUBE </vt:lpstr>
      <vt:lpstr>TRATAMENTO DOS COMPANHEIROS PELO CLUBE </vt:lpstr>
      <vt:lpstr>TRATAMENTO DOS COMPANHEIROS PELO CLUBE </vt:lpstr>
      <vt:lpstr>TRATAMENTO DOS COMPANHEIROS PELO CLUBE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385</cp:revision>
  <dcterms:created xsi:type="dcterms:W3CDTF">2011-09-19T17:15:28Z</dcterms:created>
  <dcterms:modified xsi:type="dcterms:W3CDTF">2020-09-08T17:33:20Z</dcterms:modified>
</cp:coreProperties>
</file>