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368" r:id="rId3"/>
    <p:sldId id="394" r:id="rId4"/>
    <p:sldId id="367" r:id="rId5"/>
    <p:sldId id="395" r:id="rId6"/>
    <p:sldId id="396" r:id="rId7"/>
    <p:sldId id="397" r:id="rId8"/>
    <p:sldId id="366" r:id="rId9"/>
    <p:sldId id="398" r:id="rId10"/>
    <p:sldId id="364" r:id="rId11"/>
    <p:sldId id="408" r:id="rId12"/>
    <p:sldId id="409" r:id="rId13"/>
    <p:sldId id="410" r:id="rId14"/>
    <p:sldId id="399" r:id="rId15"/>
    <p:sldId id="400" r:id="rId16"/>
    <p:sldId id="401" r:id="rId17"/>
    <p:sldId id="402" r:id="rId18"/>
    <p:sldId id="403" r:id="rId19"/>
    <p:sldId id="405" r:id="rId20"/>
    <p:sldId id="404" r:id="rId21"/>
    <p:sldId id="411" r:id="rId22"/>
    <p:sldId id="412" r:id="rId23"/>
    <p:sldId id="407" r:id="rId2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19/04/2021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19/04/2021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19/04/2021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19/04/2021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19/04/2021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19/04/2021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19/04/2021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19/04/2021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19/04/2021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19/04/2021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19/04/2021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1E496C5-7870-4DA6-97BC-0E677AFAB677}" type="datetimeFigureOut">
              <a:rPr lang="pt-BR" smtClean="0"/>
              <a:pPr/>
              <a:t>19/04/2021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77552"/>
            <a:ext cx="2946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2286000" y="4077072"/>
            <a:ext cx="5814392" cy="151216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INSTRUÇÕES LEONÍSTICAS</a:t>
            </a:r>
            <a:br>
              <a:rPr lang="pt-BR" dirty="0"/>
            </a:br>
            <a:br>
              <a:rPr lang="pt-BR" dirty="0"/>
            </a:br>
            <a:r>
              <a:rPr lang="pt-BR" dirty="0"/>
              <a:t>“O LIONS NO BRASIL”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2492896"/>
            <a:ext cx="7920880" cy="23042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100" dirty="0"/>
              <a:t>Os três primeiros clubes fundados no Brasil foram: no Rio de Janeiro (16/04/1952), em São Paulo (23/07/1952) e em Salvador (21/03/1953).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90066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O LIONS NO BRASIL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2204864"/>
            <a:ext cx="8208912" cy="2736304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buNone/>
            </a:pPr>
            <a:r>
              <a:rPr lang="pt-BR" sz="3100" dirty="0"/>
              <a:t>  Na primeira Convenção Nacional de Lions Clubes, realizada em Salvador, de 28 a 30 de maio de 1.954, o Brasil já contava com a existência de 20 (vinte) clubes. </a:t>
            </a:r>
          </a:p>
          <a:p>
            <a:pPr marL="0" indent="0">
              <a:buNone/>
            </a:pPr>
            <a:endParaRPr lang="pt-BR" sz="31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90066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O LIONS NO BRASIL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963206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2204864"/>
            <a:ext cx="8208912" cy="252028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3200" dirty="0"/>
              <a:t>  Em 16 de janeiro de 1.957, foi fundado em Vitória, o Lions Clube Vitória, primeiro Clube de Lions do Espírito Santo. 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90066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O LIONS NO BRASIL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295646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2564904"/>
            <a:ext cx="8208912" cy="216024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3200" dirty="0"/>
              <a:t>  Em Colatina, foi fundado em 26 de junho de 1.965, o Lions Clube Colatina, hoje Lions Clube Colatina Centro. 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90066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O LIONS NO BRASIL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805396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2420888"/>
            <a:ext cx="7920880" cy="1872208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endParaRPr lang="pt-BR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9600" dirty="0"/>
              <a:t>O Leão número 1 do Brasil é Armando Fajardo, fundador do Lions Clube do Rio de Janeiro. </a:t>
            </a:r>
          </a:p>
          <a:p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90066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O LIONS NO BRASIL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361515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2636912"/>
            <a:ext cx="7920880" cy="1800200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endParaRPr lang="pt-BR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9600" dirty="0"/>
              <a:t>Armando Fajardo foi o primeiro Secretário do clube, não quis a Presidência</a:t>
            </a:r>
            <a:r>
              <a:rPr lang="pt-BR" sz="7400" dirty="0"/>
              <a:t>.</a:t>
            </a:r>
            <a:endParaRPr lang="pt-BR" dirty="0"/>
          </a:p>
          <a:p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90066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O LIONS NO BRASIL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825499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2276872"/>
            <a:ext cx="7920880" cy="25922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100" dirty="0"/>
              <a:t>Armando Fajardo foi o primeiro Governador de Distrito do Brasil, em 1.953, quando o Brasil todo constituía um só Distrito Leonístico.</a:t>
            </a: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90066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O LIONS NO BRASIL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880644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2564904"/>
            <a:ext cx="7920880" cy="15841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100" dirty="0"/>
              <a:t>Armando Fajardo foi o primeiro Conselheiro Internacional do Brasil.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90066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O LIONS NO BRASIL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653868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2348880"/>
            <a:ext cx="7920880" cy="23042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100" dirty="0"/>
              <a:t>Armando Fajardo é o Patrono do Leonismo no Brasil, conforme título que lhe foi outorgado na Convenção Nacional de Salvador, em 1.964.</a:t>
            </a: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90066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O LIONS NO BRASIL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029505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2132856"/>
            <a:ext cx="7920880" cy="35283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100" dirty="0"/>
              <a:t>O CL Fajardo não desfruta apenas do prestígio de ser o “Leão nº 1 do Brasil”, foi também um estudioso e um entusiasta do Leonismo, contribuindo muito para o crescimento do movimento no Brasil. 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90066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O LIONS NO BRASIL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101243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250" y="2564904"/>
            <a:ext cx="7895646" cy="2808312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t-BR" sz="9600" dirty="0"/>
              <a:t>Em dezembro de 1.951, o Delegado da Associação dos Lions Clubes, Nivaldo Navarro, estava em visita aos Lions clubes de Montevidéu com a missão de difundir o Leonismo na costa do Atlântico.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90066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O LIONS NO BRASIL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2420888"/>
            <a:ext cx="7920880" cy="23042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100" dirty="0"/>
              <a:t>Armando Fajardo nasceu no município de Madalena, no Rio de Janeiro, em 12 de outubro de 1.893 e faleceu em 13 de junho de 1.969.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90066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O LIONS NO BRASIL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156108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2204864"/>
            <a:ext cx="8208912" cy="252028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3200" dirty="0"/>
              <a:t>  </a:t>
            </a:r>
            <a:r>
              <a:rPr lang="pt-BR" sz="3100" dirty="0"/>
              <a:t>O primeiro Presidente Brasileiro do Lions Internacional, foi o CL João Fernando Sobral, membro do Lions Clube de São Paulo Belém, no AL 1.976/1.977. 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90066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O LIONS NO BRASIL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850036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2420888"/>
            <a:ext cx="8208912" cy="230425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3200" dirty="0"/>
              <a:t>  </a:t>
            </a:r>
            <a:r>
              <a:rPr lang="pt-BR" sz="3100" dirty="0"/>
              <a:t>O segundo Presidente Brasileiro do Lions Internacional, foi o CL Augustin Soliva, no AL 1.996/1.997. 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90066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O LIONS NO BRASIL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737266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528" y="1916832"/>
            <a:ext cx="8208912" cy="324036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</a:t>
            </a:r>
            <a:r>
              <a:rPr lang="pt-BR" sz="2800" dirty="0"/>
              <a:t>Extraído do livro “LEÃO SABIDO”, 36ª edição, escrito pelo saudoso PID (Ex-Diretor Internacional 1965-1967) CL Áureo Rodrigues do LC Santos/SP – Distrito LC5 e adaptado pelo CL Marco Antônio Fontana do LC Colatina Centro. </a:t>
            </a:r>
            <a:r>
              <a:rPr lang="pt-BR" dirty="0"/>
              <a:t> </a:t>
            </a:r>
          </a:p>
          <a:p>
            <a:pPr algn="just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488832" cy="576064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O LIONS NO BRASIL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633892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2492896"/>
            <a:ext cx="7920880" cy="288032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3100" dirty="0"/>
              <a:t>Na época, encontrava-se em Montevidéu, um ilustre brasileiro, o Dr. Armando Fajardo, que ali fora assistir uma prova clássica turfística que tem o seu nome.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90066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O LIONS NO BRASIL</a:t>
            </a:r>
          </a:p>
        </p:txBody>
      </p:sp>
    </p:spTree>
    <p:extLst>
      <p:ext uri="{BB962C8B-B14F-4D97-AF65-F5344CB8AC3E}">
        <p14:creationId xmlns:p14="http://schemas.microsoft.com/office/powerpoint/2010/main" val="3098013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2564904"/>
            <a:ext cx="7920880" cy="2088232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endParaRPr lang="pt-BR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9600" dirty="0"/>
              <a:t>O então Presidente do LC Montevidéu, CL Pedro Berro, também grande turfista, era amigo íntimo de Fajardo.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90066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O LIONS NO BRASIL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2564904"/>
            <a:ext cx="7920880" cy="1800200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endParaRPr lang="pt-BR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9600" dirty="0"/>
              <a:t>À vista do pedido de Navarro, o CL Pedro Berro convidou Fajardo a fundar o Leonismo brasileiro.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90066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O LIONS NO BRASIL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598743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2564904"/>
            <a:ext cx="7920880" cy="1872208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endParaRPr lang="pt-BR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9600" dirty="0"/>
              <a:t>Após reunir-se com Leões uruguaios, Fajardo partiu credenciado para a elevada missão.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90066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O LIONS NO BRASIL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702840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2420888"/>
            <a:ext cx="7920880" cy="2664296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endParaRPr lang="pt-BR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9600" dirty="0"/>
              <a:t>No Rio, Fajardo reuniu 39 homens que com ele, em 16 de abril de 1.952, em assembleia, num almoço nos salões do Jockey Clube Brasileiro, receberam o título e o distintivo de Leões.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90066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O LIONS NO BRASIL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566060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420888"/>
            <a:ext cx="7992888" cy="2232248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endParaRPr lang="pt-BR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7800" dirty="0"/>
              <a:t>Assim, em 16 de abril de 1.952, foi fundado, com 40 associados, nosso primeiro Clube de Lions, o Lions Clube do Rio de Janeiro, o </a:t>
            </a:r>
            <a:r>
              <a:rPr lang="pt-BR" sz="7800" dirty="0" err="1"/>
              <a:t>Mater</a:t>
            </a:r>
            <a:r>
              <a:rPr lang="pt-BR" sz="7800" dirty="0"/>
              <a:t> Clube do Brasil.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90066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O LIONS NO BRASIL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2492896"/>
            <a:ext cx="7920880" cy="2232248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endParaRPr lang="pt-BR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pt-BR" sz="9600" dirty="0"/>
              <a:t>Por isto, de acordo com a deliberação da II Convenção Nacional de Lions Clubes, em São Paulo (1.955), o dia 16 de abril é o “Dia do Leonismo Nacional”.</a:t>
            </a:r>
          </a:p>
          <a:p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274638"/>
            <a:ext cx="7517962" cy="490066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O LIONS NO BRASIL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66528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1411</TotalTime>
  <Words>692</Words>
  <Application>Microsoft Office PowerPoint</Application>
  <PresentationFormat>Apresentação na tela (4:3)</PresentationFormat>
  <Paragraphs>53</Paragraphs>
  <Slides>23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7" baseType="lpstr">
      <vt:lpstr>Century Schoolbook</vt:lpstr>
      <vt:lpstr>Wingdings</vt:lpstr>
      <vt:lpstr>Wingdings 2</vt:lpstr>
      <vt:lpstr>Balcão Envidraçado</vt:lpstr>
      <vt:lpstr>INSTRUÇÕES LEONÍSTICAS  “O LIONS NO BRASIL”</vt:lpstr>
      <vt:lpstr>O LIONS NO BRASIL</vt:lpstr>
      <vt:lpstr>O LIONS NO BRASIL</vt:lpstr>
      <vt:lpstr>O LIONS NO BRASIL</vt:lpstr>
      <vt:lpstr>O LIONS NO BRASIL</vt:lpstr>
      <vt:lpstr>O LIONS NO BRASIL</vt:lpstr>
      <vt:lpstr>O LIONS NO BRASIL</vt:lpstr>
      <vt:lpstr>O LIONS NO BRASIL</vt:lpstr>
      <vt:lpstr>O LIONS NO BRASIL</vt:lpstr>
      <vt:lpstr>O LIONS NO BRASIL</vt:lpstr>
      <vt:lpstr>O LIONS NO BRASIL</vt:lpstr>
      <vt:lpstr>O LIONS NO BRASIL</vt:lpstr>
      <vt:lpstr>O LIONS NO BRASIL</vt:lpstr>
      <vt:lpstr>O LIONS NO BRASIL</vt:lpstr>
      <vt:lpstr>O LIONS NO BRASIL</vt:lpstr>
      <vt:lpstr>O LIONS NO BRASIL</vt:lpstr>
      <vt:lpstr>O LIONS NO BRASIL</vt:lpstr>
      <vt:lpstr>O LIONS NO BRASIL</vt:lpstr>
      <vt:lpstr>O LIONS NO BRASIL</vt:lpstr>
      <vt:lpstr>O LIONS NO BRASIL</vt:lpstr>
      <vt:lpstr>O LIONS NO BRASIL</vt:lpstr>
      <vt:lpstr>O LIONS NO BRASIL</vt:lpstr>
      <vt:lpstr>O LIONS NO BRASIL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vaoliveira</dc:creator>
  <cp:lastModifiedBy>Fernando Ruas de Oliveira</cp:lastModifiedBy>
  <cp:revision>213</cp:revision>
  <dcterms:created xsi:type="dcterms:W3CDTF">2011-09-19T17:15:28Z</dcterms:created>
  <dcterms:modified xsi:type="dcterms:W3CDTF">2021-04-20T01:01:21Z</dcterms:modified>
</cp:coreProperties>
</file>