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59" r:id="rId3"/>
    <p:sldId id="469" r:id="rId4"/>
    <p:sldId id="472" r:id="rId5"/>
    <p:sldId id="471" r:id="rId6"/>
    <p:sldId id="470" r:id="rId7"/>
    <p:sldId id="473" r:id="rId8"/>
    <p:sldId id="474" r:id="rId9"/>
    <p:sldId id="475" r:id="rId10"/>
    <p:sldId id="476" r:id="rId11"/>
    <p:sldId id="477" r:id="rId12"/>
    <p:sldId id="478" r:id="rId13"/>
    <p:sldId id="479" r:id="rId14"/>
    <p:sldId id="480" r:id="rId15"/>
    <p:sldId id="468" r:id="rId16"/>
    <p:sldId id="481" r:id="rId17"/>
    <p:sldId id="447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61" autoAdjust="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12/06/2021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12/06/2021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12/06/2021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12/06/2021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12/06/2021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12/06/2021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12/06/2021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12/06/2021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12/06/2021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12/06/2021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12/06/2021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12/06/2021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979712" y="3501008"/>
            <a:ext cx="6696744" cy="1944216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“O MERECIDO VALOR DO LIONS”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132856"/>
            <a:ext cx="7895646" cy="47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Meus Companheiros, nós precisamos dar maior relevo e maior valor à nossa condição de Leão.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Precisamos retribuir aquela confiança que nos foi dada um dia, quando colocaram em nossa lapela o distintivo de Lions, que distingue, reconhece e enaltece os homens e mulheres de bem.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47381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420888"/>
            <a:ext cx="7895646" cy="44371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Eu costumo dizer que nós só temos uma chance de dizer não em Lions.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É quando nos convidam para ingressar em Lions; nessa ocasião podemos dizer não. 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251065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844824"/>
            <a:ext cx="7895646" cy="50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Depois disso, as nossas chances terminam; como Leões, nós jamais podemos dizer não quando existir uma oportunidade de servir. </a:t>
            </a:r>
          </a:p>
          <a:p>
            <a:pPr marL="0" indent="0" algn="just">
              <a:buNone/>
            </a:pPr>
            <a:endParaRPr lang="pt-BR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Podemos dizer: Vou tentar.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Farei o possível.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Vou me esforçar para arranjar tempo.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346599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420888"/>
            <a:ext cx="7895646" cy="44371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Nós devemos fazer do nosso trabalho leonístico uma fonte perene de felicidade.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É muito mais feliz aquele que serve do que aquele que é servido.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183271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204864"/>
            <a:ext cx="7895646" cy="46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Quando analisamos as enormes possibilidades que Lions nos oferece para servir, ficamos realmente extasiados com a beleza e a grandeza no nosso movimento.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Seja qual for a nossa tendência ou a nossa preferência, Lions sempre permite que o serviço ilumine o nosso caminho.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116340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268760"/>
            <a:ext cx="7895646" cy="55892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Lions trabalha em favor da criança, do jovem, da família e do idoso.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Lions procura desenvolver as comunidades mais carentes.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Lions prega e enaltece os mais elevados padrões de ética e de moral.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Lions trabalha em favor do melhor entendimento entre os povos e pela paz mundial.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Lions favorece a boa amizade, a tolerância e a compreensão. 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68903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340768"/>
            <a:ext cx="7895646" cy="55172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Enfim, Lions procura fazer este mundo melhor, mais justo e mais feliz.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Por tudo isso devemos valorizar o Lions e ter imensa fé na validade do seu objetivo, pois o Lions é a maior ONG de voluntários do mundo.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E Lions só existirá se você, eu, todos nós, plenos de entusiasmo, pudermos dizer com toda a convicção: </a:t>
            </a:r>
            <a:r>
              <a:rPr lang="pt-BR" b="1" dirty="0"/>
              <a:t>SIM, ESTAMOS PRONTOS PARA SERVIR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246500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636912"/>
            <a:ext cx="7895646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Escrita pelo editor do site </a:t>
            </a:r>
            <a:r>
              <a:rPr lang="pt-BR" b="1" dirty="0"/>
              <a:t>Instruções Leonísticas</a:t>
            </a:r>
            <a:r>
              <a:rPr lang="pt-BR" dirty="0"/>
              <a:t>, o saudoso CL Paulo Fernando Silvestre do LC São Paulo - Ipiranga - Distrito LC-2, e adaptada pelo CL Marco Antônio Fontana do LC Colatina Centro - Distrito LC-11.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215802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772816"/>
            <a:ext cx="7895646" cy="50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Após 11 anos de estar em Lions, muitas vezes eu paro para refletir e pergunto a mim mesmo:</a:t>
            </a:r>
          </a:p>
          <a:p>
            <a:pPr marL="0" indent="0" algn="just">
              <a:buNone/>
            </a:pPr>
            <a:endParaRPr lang="pt-BR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Valeu a pena? 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Será que foi válido todo o meu trabalho despendido?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Será que se tornaram úteis as horas que dediquei ao Lions, deixando de lado momentos de lazer ou mesmo perdendo o delicioso convívio familiar? 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305580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060848"/>
            <a:ext cx="7895646" cy="4797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Após meditar seriamente, sempre concluo que sim.</a:t>
            </a:r>
          </a:p>
          <a:p>
            <a:pPr marL="0" indent="0" algn="just">
              <a:buNone/>
            </a:pPr>
            <a:endParaRPr lang="pt-BR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Apesar do que ofereci a Lions, creio que recebi muito mais.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Lions enriqueceu a minha vida com excelentes amigos; deu-me ótimas oportunidades de servir e de retribuir tantas coisas boas que recebi de Deus. 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299777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060848"/>
            <a:ext cx="7895646" cy="4797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Nós não podemos esquecer a Parábola dos Talentos: “Quanto mais nos for dado, mais nos será cobrado”.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E nós, homens e mulheres com o ideal de servir, temos muito a retribuir à nossa sociedade.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126324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772816"/>
            <a:ext cx="7895646" cy="50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Temos “liderança” como uma das condições mais essenciais para sermos Leões.</a:t>
            </a:r>
          </a:p>
          <a:p>
            <a:pPr marL="0" indent="0" algn="just">
              <a:buNone/>
            </a:pPr>
            <a:endParaRPr lang="pt-BR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Liderança em Lions não é o poder de mandar, mas sim a capacidade de comandar.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Assim, a nossa liderança é um resultado direto da nossa capacidade, da nossa correta maneira de atuar e, sobretudo, da nossa forma de motivar, sem impor as nossas ideias pela força ou pelo poder.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100884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988840"/>
            <a:ext cx="7895646" cy="4869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Por isso eu me sinto imensamente feliz e altamente recompensado por pertencer ao Lions.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Uma organização exclusivamente voltada para as mais nobres causas, que oferece a cada um de nós enormes possibilidades de aperfeiçoamento e, de um desenvolvimento pessoal que nos torna melhores sob todos os pontos de vista e se formos melhores, seremos mais felizes, dando mais sentido e mais beleza as nossas vidas.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400375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772816"/>
            <a:ext cx="7895646" cy="50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Será que já paramos para pensar quanta coisa o Lions nos dá em troca de nossa dedicação e de nosso trabalho?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Será que sabemos valorizar devidamente a nossa condição de Leões?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Nós Leões, somos homens e mulheres “abençoados”.</a:t>
            </a: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187619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268760"/>
            <a:ext cx="7895646" cy="55892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De fato, fomos admitidos em Lions porque nos julgaram bons cidadãos.</a:t>
            </a:r>
          </a:p>
          <a:p>
            <a:pPr marL="0" indent="0" algn="just">
              <a:buNone/>
            </a:pPr>
            <a:endParaRPr lang="pt-BR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Porque analisaram o nosso comportamento como chefes de família, como pais e mesmo como amigos.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Sentiram que tínhamos liderança, boa vontade e disponibilidade para servir com altruísmo. 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Se os membros de um clube de Lions assim nos julgaram e nos receberam de braços abertos é porque realmente somos homens e mulheres “abençoados”.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375053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412776"/>
            <a:ext cx="7895646" cy="54452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Será que cada um de nós tem correspondido, na medida de suas possibilidades, a essa bênção?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Sem vaidades, que nada dignificam, mas com espírito puro, será que nos sentimos orgulhosos de sermos Leões?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Será que usamos o nosso distintivo leonístico afirmando o nosso compromisso de servir através do Lions?</a:t>
            </a: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116632"/>
            <a:ext cx="7517962" cy="720080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O MERECIDO VALOR DO LIONS</a:t>
            </a:r>
          </a:p>
        </p:txBody>
      </p:sp>
    </p:spTree>
    <p:extLst>
      <p:ext uri="{BB962C8B-B14F-4D97-AF65-F5344CB8AC3E}">
        <p14:creationId xmlns:p14="http://schemas.microsoft.com/office/powerpoint/2010/main" val="130657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1802</TotalTime>
  <Words>925</Words>
  <Application>Microsoft Office PowerPoint</Application>
  <PresentationFormat>Apresentação na tela (4:3)</PresentationFormat>
  <Paragraphs>138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Century Schoolbook</vt:lpstr>
      <vt:lpstr>Wingdings</vt:lpstr>
      <vt:lpstr>Wingdings 2</vt:lpstr>
      <vt:lpstr>Balcão Envidraçado</vt:lpstr>
      <vt:lpstr>INSTRUÇÕES LEONÍSTICAS  “O MERECIDO VALOR DO LIONS”</vt:lpstr>
      <vt:lpstr>O MERECIDO VALOR DO LIONS</vt:lpstr>
      <vt:lpstr>O MERECIDO VALOR DO LIONS</vt:lpstr>
      <vt:lpstr>O MERECIDO VALOR DO LIONS</vt:lpstr>
      <vt:lpstr>O MERECIDO VALOR DO LIONS</vt:lpstr>
      <vt:lpstr>O MERECIDO VALOR DO LIONS</vt:lpstr>
      <vt:lpstr>O MERECIDO VALOR DO LIONS</vt:lpstr>
      <vt:lpstr>O MERECIDO VALOR DO LIONS</vt:lpstr>
      <vt:lpstr>O MERECIDO VALOR DO LIONS</vt:lpstr>
      <vt:lpstr>O MERECIDO VALOR DO LIONS</vt:lpstr>
      <vt:lpstr>O MERECIDO VALOR DO LIONS</vt:lpstr>
      <vt:lpstr>O MERECIDO VALOR DO LIONS</vt:lpstr>
      <vt:lpstr>O MERECIDO VALOR DO LIONS</vt:lpstr>
      <vt:lpstr>O MERECIDO VALOR DO LIONS</vt:lpstr>
      <vt:lpstr>O MERECIDO VALOR DO LIONS</vt:lpstr>
      <vt:lpstr>O MERECIDO VALOR DO LIONS</vt:lpstr>
      <vt:lpstr>O MERECIDO VALOR DO LIONS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318</cp:revision>
  <dcterms:created xsi:type="dcterms:W3CDTF">2011-09-19T17:15:28Z</dcterms:created>
  <dcterms:modified xsi:type="dcterms:W3CDTF">2021-06-12T19:47:11Z</dcterms:modified>
</cp:coreProperties>
</file>