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42" r:id="rId3"/>
    <p:sldId id="396" r:id="rId4"/>
    <p:sldId id="395" r:id="rId5"/>
    <p:sldId id="394" r:id="rId6"/>
    <p:sldId id="393" r:id="rId7"/>
    <p:sldId id="343" r:id="rId8"/>
    <p:sldId id="399" r:id="rId9"/>
    <p:sldId id="398" r:id="rId10"/>
    <p:sldId id="344" r:id="rId11"/>
    <p:sldId id="401" r:id="rId12"/>
    <p:sldId id="400" r:id="rId13"/>
    <p:sldId id="345" r:id="rId14"/>
    <p:sldId id="403" r:id="rId15"/>
    <p:sldId id="402" r:id="rId16"/>
    <p:sldId id="346" r:id="rId17"/>
    <p:sldId id="405" r:id="rId18"/>
    <p:sldId id="404" r:id="rId19"/>
    <p:sldId id="406" r:id="rId20"/>
    <p:sldId id="407" r:id="rId21"/>
    <p:sldId id="410" r:id="rId22"/>
    <p:sldId id="409" r:id="rId23"/>
    <p:sldId id="411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25/11/2020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339752" y="3789040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“SER LEÃO”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6864" cy="27363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Seja o Governador do Distrito, o Presidente do Clube ou o mais novo dos associados, todos têm durante o Ano Leonístico uma missão específica a cumprir.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6864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 Presidente não pode falhar, como não podem falhar os membros do Conselho Diretor e os membros das Comissões, cada um em seu setor.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6864" cy="2664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responsabilidade é a mesma para todos, embora as implicações da omissão de cada um sejam tanto maiores quanto mais se aproxima do topo da pirâmide hierárquica.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Enquanto se permanece em LIONS há um engajamento, há tarefas a cumprir, lacunas a preencher.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Não se é descomprometido com os Companheiros a ponto de poder se eximir do sacrifício comum, de tempo, dinheiro e conforto.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6864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Os Leões são homens e mulheres com ação em sincronia com o bem comum e com 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Quando o Leão recebe uma missão do Conselho Diretor ou de uma Comissão, é indispensável que se informe perfeitamente das obrigações e compromissos que estão implícitos no exercício desse mandato e honestamente assuma uma atitude: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376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Abraçá-la, para prestar conta de seus feitos com louvor.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1944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Ou não a aceitar, por não ter no momento, condições de realizá-la a contento.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369521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 compromisso com o servir se inicia quando se crava o distintivo do LIONS na lapela do novo associado e só termina quando ele o devolve, retirando-se do movimento.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uma decisão tomada de modo livre, voluntário e independente.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04856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liberdade de omitir-se cessa durante todo o período em que se é membro do LIONS.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7776864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não ser que se deseje ser um companheiro descompromissado, que seguramente decepciona os verdadeiros Leões.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7776864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Não é possível ser Leão sem comprometer-se profundamente com o ideal do Lions Clube Internacional, </a:t>
            </a:r>
            <a:r>
              <a:rPr lang="pt-BR" b="1" dirty="0"/>
              <a:t>Nós Servimos.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378230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7776864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Escrito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LC2, e adaptado pelo CL Marco Antônio Fontana do LC Colatina Centro – DLC11. </a:t>
            </a:r>
            <a:endParaRPr lang="pt-BR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-1"/>
            <a:ext cx="7373946" cy="764705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9452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848872" cy="1944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Pertencer ao LIONS não é pré-condição para a obtenção de títulos acadêmicos, profissionais ou honoríficos.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08920"/>
            <a:ext cx="7776864" cy="20162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Não soma pontos para concursos, empregos ou cargos públicos.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08920"/>
            <a:ext cx="7776864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Não isenta do pagamento de impostos, nem facilita a ficha cadastral em empresas particulares, organizações profissionais ou recreativas.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/>
              <a:t>    É matéria inerte no currículo.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848872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Ninguém se oferece para ler Leão, como ninguém é obrigado a aceitar um convite para ingressar em LIONS.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848872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Ninguém é forçado a permanecer como membro do clube que o acolheu.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848872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Mas existe uma grande responsabilidade em permanecer como Leão.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523</Words>
  <Application>Microsoft Office PowerPoint</Application>
  <PresentationFormat>Apresentação na tela (4:3)</PresentationFormat>
  <Paragraphs>45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Century Schoolbook</vt:lpstr>
      <vt:lpstr>Wingdings</vt:lpstr>
      <vt:lpstr>Wingdings 2</vt:lpstr>
      <vt:lpstr>Balcão Envidraçado</vt:lpstr>
      <vt:lpstr>INSTRUÇÕES LEONÍSTICAS  “SER LEÃO”   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161</cp:revision>
  <dcterms:created xsi:type="dcterms:W3CDTF">2011-09-19T17:15:28Z</dcterms:created>
  <dcterms:modified xsi:type="dcterms:W3CDTF">2020-11-25T04:14:22Z</dcterms:modified>
</cp:coreProperties>
</file>