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9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90456" cy="30243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“S O S PARA SERVIR” 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048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de programas para atrair e ensinar as crianças.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938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048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atrair os Leões pela competência, não pelos jantares e festivas.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7571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924944"/>
            <a:ext cx="7704856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tentar fazer o mínimo possível.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7270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780928"/>
            <a:ext cx="7704856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Trechos extraídos da palestra do PDG MJF Junior Bigarelli na 1ª RDG do Distrito LC -11, selecionados pelo PMJF CL Marco Antônio Fontana do Lions Clube Colatina Centro,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915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Lions a cada ano está se tornando mais velho e mais lento, porém vai ficando mais sábio e mais sensível.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4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Quem ama verdadeiramente o Leonísmo, normalmente, são esses CCLL e CCaLL que estão mais velhos e mais lentos.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13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18984" y="2852936"/>
            <a:ext cx="77134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Nós servimos, por isso somos Leões.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Logo, temos que servir às nossas comunidades.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0212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048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verificar o que eles estão precisando e oferecer às comunidades o que elas precisam, conforme as nossas possibilidades.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457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708920"/>
            <a:ext cx="77048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Por exemplo: Alívio à fome.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Precisamos dar o alimento com a máxima urgência e depois ensinar a pescar.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396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048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abrir as nossas sedes para que sejam usadas para qualificar as pessoas.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874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048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ouvir e aconselhar as pessoas.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Fortalece-las.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024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2852936"/>
            <a:ext cx="7704856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motivar os novos clubes e os que estão desmotivados.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Temos que visitá-los.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S O S PARA SERVIR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576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279</Words>
  <Application>Microsoft Office PowerPoint</Application>
  <PresentationFormat>Apresentação na tela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Balcão Envidraçado</vt:lpstr>
      <vt:lpstr>INSTRUÇÕES LEONÍSTICAS  “S O S PARA SERVIR” 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  <vt:lpstr>S O S PARA SERVIR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218</cp:revision>
  <dcterms:created xsi:type="dcterms:W3CDTF">2011-09-19T17:15:28Z</dcterms:created>
  <dcterms:modified xsi:type="dcterms:W3CDTF">2021-11-19T17:27:28Z</dcterms:modified>
</cp:coreProperties>
</file>