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1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32" r:id="rId18"/>
    <p:sldId id="418" r:id="rId19"/>
    <p:sldId id="433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429" r:id="rId31"/>
    <p:sldId id="430" r:id="rId32"/>
    <p:sldId id="431" r:id="rId33"/>
    <p:sldId id="402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02/03/2021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195736" y="3717032"/>
            <a:ext cx="6336704" cy="2088232"/>
          </a:xfrm>
        </p:spPr>
        <p:txBody>
          <a:bodyPr/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“QUARESMA DO "LEÃO" CRISTÃO”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8. </a:t>
            </a:r>
            <a:r>
              <a:rPr lang="pt-BR" sz="4000" b="1" dirty="0"/>
              <a:t>Reconhecer</a:t>
            </a:r>
            <a:r>
              <a:rPr lang="pt-BR" sz="4000" dirty="0"/>
              <a:t> os sucessos e as qualidades de outra pessoa.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81518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9. </a:t>
            </a:r>
            <a:r>
              <a:rPr lang="pt-BR" sz="4000" b="1" dirty="0"/>
              <a:t>Separar o que você não usa</a:t>
            </a:r>
            <a:r>
              <a:rPr lang="pt-BR" sz="4000" dirty="0"/>
              <a:t> e dar para quem precisa.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79744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10. </a:t>
            </a:r>
            <a:r>
              <a:rPr lang="pt-BR" sz="4000" b="1" dirty="0"/>
              <a:t>Ajudar a alguém</a:t>
            </a:r>
            <a:r>
              <a:rPr lang="pt-BR" sz="4000" dirty="0"/>
              <a:t>, para que ele possa descansar.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101562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000" dirty="0"/>
              <a:t>  11. </a:t>
            </a:r>
            <a:r>
              <a:rPr lang="pt-BR" sz="4000" b="1" dirty="0"/>
              <a:t>Corrigir com amor</a:t>
            </a:r>
            <a:r>
              <a:rPr lang="pt-BR" sz="4000" dirty="0"/>
              <a:t>; não calar por medo.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35421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12. </a:t>
            </a:r>
            <a:r>
              <a:rPr lang="pt-BR" sz="4000" b="1" dirty="0"/>
              <a:t>Ter delicadezas</a:t>
            </a:r>
            <a:r>
              <a:rPr lang="pt-BR" sz="4000" dirty="0"/>
              <a:t> com aqueles que estão perto de você.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9087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13. </a:t>
            </a:r>
            <a:r>
              <a:rPr lang="pt-BR" sz="4000" b="1" dirty="0"/>
              <a:t>Limpar o que sujou</a:t>
            </a:r>
            <a:r>
              <a:rPr lang="pt-BR" sz="4000" dirty="0"/>
              <a:t>, em sua casa.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6912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14. </a:t>
            </a:r>
            <a:r>
              <a:rPr lang="pt-BR" sz="4000" b="1" dirty="0"/>
              <a:t>Ajudar</a:t>
            </a:r>
            <a:r>
              <a:rPr lang="pt-BR" sz="4000" dirty="0"/>
              <a:t> os outros a superar obstáculos.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341103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15. </a:t>
            </a:r>
            <a:r>
              <a:rPr lang="pt-BR" sz="4000" b="1" dirty="0"/>
              <a:t>Criticar menos e elogiar mais</a:t>
            </a:r>
            <a:r>
              <a:rPr lang="pt-BR" sz="4000" dirty="0"/>
              <a:t>; construir e não destruir.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63371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16. </a:t>
            </a:r>
            <a:r>
              <a:rPr lang="pt-BR" sz="4000" b="1" dirty="0"/>
              <a:t>Telefonar para seus pais</a:t>
            </a:r>
            <a:r>
              <a:rPr lang="pt-BR" sz="4000" dirty="0"/>
              <a:t>, se você tiver sorte de tê-los.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15784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/>
              <a:t>   </a:t>
            </a:r>
            <a:r>
              <a:rPr lang="pt-BR" sz="4000" dirty="0"/>
              <a:t>O MELHOR JEJUM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103367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880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O Papa Francisco propõe 15 simples atos de caridade que ele mencionou como manifestações concretas do amor de Deus.</a:t>
            </a: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palavras negativas</a:t>
            </a:r>
            <a:r>
              <a:rPr lang="pt-BR" sz="4000" dirty="0"/>
              <a:t> e diga palavras bondosas.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74371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descontentamento</a:t>
            </a:r>
            <a:r>
              <a:rPr lang="pt-BR" sz="4000" dirty="0"/>
              <a:t> e encha-se de gratidão.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421291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raiva</a:t>
            </a:r>
            <a:r>
              <a:rPr lang="pt-BR" sz="4000" dirty="0"/>
              <a:t> e encha-se com mansidão e paciência.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98444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do pessimismo</a:t>
            </a:r>
            <a:r>
              <a:rPr lang="pt-BR" sz="4000" dirty="0"/>
              <a:t> e encha-se de esperança e otimismo.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300047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preocupações </a:t>
            </a:r>
            <a:r>
              <a:rPr lang="pt-BR" sz="4000" dirty="0"/>
              <a:t>e encha-se de confiança em Deus.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86701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reclamações</a:t>
            </a:r>
            <a:r>
              <a:rPr lang="pt-BR" sz="4000" dirty="0"/>
              <a:t> e encha-se com as coisas simples da vida.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189381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tensões</a:t>
            </a:r>
            <a:r>
              <a:rPr lang="pt-BR" sz="4000" dirty="0"/>
              <a:t> e encha-se com orações.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38020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amargura e tristeza</a:t>
            </a:r>
            <a:r>
              <a:rPr lang="pt-BR" sz="4000" dirty="0"/>
              <a:t> e encha seu coração de alegria.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27013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do egoísmo</a:t>
            </a:r>
            <a:r>
              <a:rPr lang="pt-BR" sz="4000" dirty="0"/>
              <a:t> e encha-se de compaixão pelos outros.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12385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falta de perdão</a:t>
            </a:r>
            <a:r>
              <a:rPr lang="pt-BR" sz="4000" dirty="0"/>
              <a:t> e encha-se com atitudes de reconciliação.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425237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1. </a:t>
            </a:r>
            <a:r>
              <a:rPr lang="pt-BR" sz="4000" b="1" dirty="0"/>
              <a:t>Sorrir</a:t>
            </a:r>
            <a:r>
              <a:rPr lang="pt-BR" sz="4000" dirty="0"/>
              <a:t>, um cristão é sempre alegre em todo lugar.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47719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b="1" dirty="0"/>
              <a:t>Jejue de palavras</a:t>
            </a:r>
            <a:r>
              <a:rPr lang="pt-BR" sz="4000" dirty="0"/>
              <a:t> e encha-se de silêncio para ouvir os outros.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16635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808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300" dirty="0"/>
              <a:t>  </a:t>
            </a:r>
            <a:r>
              <a:rPr lang="pt-BR" sz="4000" dirty="0"/>
              <a:t>Se todos nós tentarmos esse jejum, o nosso cotidiano será preenchido com: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67649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20888"/>
            <a:ext cx="8474091" cy="3168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000" dirty="0"/>
              <a:t>PAZ  </a:t>
            </a:r>
            <a:br>
              <a:rPr lang="pt-BR" sz="4000" dirty="0"/>
            </a:br>
            <a:r>
              <a:rPr lang="pt-BR" sz="4000" dirty="0"/>
              <a:t>CONFIANÇA</a:t>
            </a:r>
            <a:br>
              <a:rPr lang="pt-BR" sz="4000" dirty="0"/>
            </a:br>
            <a:r>
              <a:rPr lang="pt-BR" sz="4000" dirty="0"/>
              <a:t>                    ALEGRIA </a:t>
            </a:r>
          </a:p>
          <a:p>
            <a:pPr algn="just">
              <a:buNone/>
            </a:pPr>
            <a:r>
              <a:rPr lang="pt-BR" sz="4000" dirty="0"/>
              <a:t>                        E VIDA.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  <p:pic>
        <p:nvPicPr>
          <p:cNvPr id="9" name="Imagem 8" descr="💜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54" y="3169930"/>
            <a:ext cx="461010" cy="461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💜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78" y="2564904"/>
            <a:ext cx="461010" cy="461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💜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78" y="3790663"/>
            <a:ext cx="461010" cy="461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💜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78" y="4459446"/>
            <a:ext cx="461010" cy="461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32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76872"/>
            <a:ext cx="8546099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4000" dirty="0"/>
              <a:t>  Proposta quaresmal escrita pelo Papa Francisco e adaptada pelo CL Marco Antônio Fontana do LC Colatina Centro – DLC11.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419139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2. </a:t>
            </a:r>
            <a:r>
              <a:rPr lang="pt-BR" sz="4000" b="1" dirty="0"/>
              <a:t>Agradecer</a:t>
            </a:r>
            <a:r>
              <a:rPr lang="pt-BR" sz="4000" dirty="0"/>
              <a:t>, dizendo obrigado; mesmo que não precise fazê-lo.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9503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3. </a:t>
            </a:r>
            <a:r>
              <a:rPr lang="pt-BR" sz="4000" b="1" dirty="0"/>
              <a:t>Lembrar aos outros</a:t>
            </a:r>
            <a:r>
              <a:rPr lang="pt-BR" sz="4000" dirty="0"/>
              <a:t> o quanto você os ama.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313412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4. </a:t>
            </a:r>
            <a:r>
              <a:rPr lang="pt-BR" sz="4000" b="1" dirty="0"/>
              <a:t>Cumprimentar com alegria</a:t>
            </a:r>
            <a:r>
              <a:rPr lang="pt-BR" sz="4000" dirty="0"/>
              <a:t> as pessoas que você vê todos os dias.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74690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5. </a:t>
            </a:r>
            <a:r>
              <a:rPr lang="pt-BR" sz="4000" b="1" dirty="0"/>
              <a:t>Ouvir a história do outro</a:t>
            </a:r>
            <a:r>
              <a:rPr lang="pt-BR" sz="4000" dirty="0"/>
              <a:t>, sem julgamento, com amor.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397170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6. </a:t>
            </a:r>
            <a:r>
              <a:rPr lang="pt-BR" sz="4000" b="1" dirty="0"/>
              <a:t>Parar para ajudar</a:t>
            </a:r>
            <a:r>
              <a:rPr lang="pt-BR" sz="4000" dirty="0"/>
              <a:t>. Esteja atento a quem precisa de você.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47724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4000" dirty="0"/>
              <a:t>7. </a:t>
            </a:r>
            <a:r>
              <a:rPr lang="pt-BR" sz="4000" b="1" dirty="0"/>
              <a:t>Animar a alguém</a:t>
            </a:r>
            <a:r>
              <a:rPr lang="pt-BR" sz="4000" dirty="0"/>
              <a:t>. Levantar sua autoestima.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QUARESMA DO "LEÃO" CRISTÃO</a:t>
            </a:r>
          </a:p>
        </p:txBody>
      </p:sp>
    </p:spTree>
    <p:extLst>
      <p:ext uri="{BB962C8B-B14F-4D97-AF65-F5344CB8AC3E}">
        <p14:creationId xmlns:p14="http://schemas.microsoft.com/office/powerpoint/2010/main" val="203465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</TotalTime>
  <Words>612</Words>
  <Application>Microsoft Office PowerPoint</Application>
  <PresentationFormat>Apresentação na tela (4:3)</PresentationFormat>
  <Paragraphs>66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Century Schoolbook</vt:lpstr>
      <vt:lpstr>Wingdings</vt:lpstr>
      <vt:lpstr>Wingdings 2</vt:lpstr>
      <vt:lpstr>Balcão Envidraçado</vt:lpstr>
      <vt:lpstr>INSTRUÇÕES LEONÍSTICAS  “QUARESMA DO "LEÃO" CRISTÃO”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  <vt:lpstr>QUARESMA DO "LEÃO" CRISTÃO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229</cp:revision>
  <dcterms:created xsi:type="dcterms:W3CDTF">2011-09-19T17:15:28Z</dcterms:created>
  <dcterms:modified xsi:type="dcterms:W3CDTF">2021-03-02T21:47:58Z</dcterms:modified>
</cp:coreProperties>
</file>