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5" r:id="rId3"/>
    <p:sldId id="401" r:id="rId4"/>
    <p:sldId id="398" r:id="rId5"/>
    <p:sldId id="397" r:id="rId6"/>
    <p:sldId id="407" r:id="rId7"/>
    <p:sldId id="402" r:id="rId8"/>
    <p:sldId id="405" r:id="rId9"/>
    <p:sldId id="408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22" r:id="rId18"/>
    <p:sldId id="419" r:id="rId19"/>
    <p:sldId id="421" r:id="rId20"/>
    <p:sldId id="423" r:id="rId21"/>
    <p:sldId id="420" r:id="rId22"/>
    <p:sldId id="393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89040"/>
            <a:ext cx="6172200" cy="194421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“INFORMAÇÕES SOBRE PAGAMENTOS”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84887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DISTRITO LC 11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Distrital = </a:t>
            </a:r>
            <a:r>
              <a:rPr lang="pt-BR" b="1" dirty="0"/>
              <a:t>R$ 12,00 (Isenta até 31 de dezembro de 2022)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Distrital = </a:t>
            </a:r>
            <a:r>
              <a:rPr lang="pt-BR" b="1" dirty="0"/>
              <a:t>R$ 92,00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397154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848872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em uma taxa média de</a:t>
            </a:r>
            <a:r>
              <a:rPr lang="pt-BR" b="1" dirty="0"/>
              <a:t> R$ 15,33 (R$ 92,00 : 6 = R$ 15,33) </a:t>
            </a:r>
            <a:r>
              <a:rPr lang="pt-BR" dirty="0"/>
              <a:t>por mês a ser cobrada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ao longo do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17460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0328984"/>
              </p:ext>
            </p:extLst>
          </p:nvPr>
        </p:nvGraphicFramePr>
        <p:xfrm>
          <a:off x="611558" y="1340769"/>
          <a:ext cx="8064897" cy="4721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  <a:gridCol w="4680519">
                  <a:extLst>
                    <a:ext uri="{9D8B030D-6E8A-4147-A177-3AD203B41FA5}">
                      <a16:colId xmlns:a16="http://schemas.microsoft.com/office/drawing/2014/main" val="2323010183"/>
                    </a:ext>
                  </a:extLst>
                </a:gridCol>
              </a:tblGrid>
              <a:tr h="334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MÊS</a:t>
                      </a:r>
                      <a:r>
                        <a:rPr lang="pt-BR" sz="105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INGRESSO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 EM R$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Julho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R$ 92,00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R$ 12,00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joia de ingresso para novos associados</a:t>
                      </a:r>
                      <a:b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t-BR" b="1" dirty="0"/>
                        <a:t>(Isenta até 31 de dezembro de 2022)</a:t>
                      </a:r>
                      <a:endParaRPr lang="pt-BR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Agosto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R$ 76,66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Setembro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R$ 61,33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Outubro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R$ 46,00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Novembro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R$ 30,66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Dezembro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R$ 15,33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Janeiro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R$ 92,00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Fevereiro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R$ 76,66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Março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R$ 61,33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Abril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R$ 46,00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Maio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R$ 30,66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Junho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R$ 15,33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CÁLCULO PARA NOVOS ASSOCIADOS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296585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848872" cy="36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QUOTAS DISTRITAL DE AFILIAÇÃO FAMILIAR</a:t>
            </a:r>
          </a:p>
          <a:p>
            <a:pPr marL="0" indent="0" algn="just">
              <a:buNone/>
            </a:pPr>
            <a:br>
              <a:rPr lang="pt-BR" b="1" dirty="0"/>
            </a:br>
            <a:r>
              <a:rPr lang="pt-BR" dirty="0"/>
              <a:t>a) O chefe da residência paga quota semestral integral = </a:t>
            </a:r>
            <a:r>
              <a:rPr lang="pt-BR" b="1" dirty="0"/>
              <a:t>R$ 92,00 </a:t>
            </a:r>
            <a:r>
              <a:rPr lang="pt-BR" dirty="0"/>
              <a:t>e joia de admissão = </a:t>
            </a:r>
            <a:r>
              <a:rPr lang="pt-BR" b="1" dirty="0"/>
              <a:t>R$ 12,00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b) Os dependentes, cônjuges, filhos, tios, primos, genros, noras, avos e até parentes por afinidade (no máximo quatro) pagam  quota semestral = </a:t>
            </a:r>
            <a:r>
              <a:rPr lang="pt-BR" b="1" dirty="0"/>
              <a:t>R$ 71,50 </a:t>
            </a:r>
            <a:r>
              <a:rPr lang="pt-BR" dirty="0"/>
              <a:t>(semestral per capita) </a:t>
            </a: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c) Os dependentes de unidade familiar são dispensados do pagamento da joia de ingresso ao Distrito LC11.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26737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familiar começam no dia primeiro do mês em que o associado entrou para o clube em uma taxa média de</a:t>
            </a:r>
            <a:r>
              <a:rPr lang="pt-BR" b="1" dirty="0"/>
              <a:t> R$ 11,92 (R$ 71,50 : 6 = R$ 11,92) </a:t>
            </a:r>
            <a:r>
              <a:rPr lang="pt-BR" dirty="0"/>
              <a:t>por mês a ser cobrada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familiar ao longo do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107638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1610968"/>
              </p:ext>
            </p:extLst>
          </p:nvPr>
        </p:nvGraphicFramePr>
        <p:xfrm>
          <a:off x="611560" y="1268767"/>
          <a:ext cx="7920880" cy="5184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</a:tblGrid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MÊS</a:t>
                      </a:r>
                      <a:r>
                        <a:rPr lang="pt-BR" baseline="0" dirty="0"/>
                        <a:t> DE INGRESSO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VALOR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Julho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R$ 71,50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Agosto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R$ 59,59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Setembro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R$ 47,67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Outubro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R$ 35,75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Novembro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R$ 23,83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Dezembro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R$ 11,92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Janeiro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R$ 71,50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Fevereiro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R$ 59,59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Março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R$ 47,67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Abril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R$ 35,75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Maio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R$ 23,83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1º. de Junho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R$ 11,92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Autofit/>
          </a:bodyPr>
          <a:lstStyle/>
          <a:p>
            <a:pPr algn="ctr"/>
            <a:r>
              <a:rPr lang="pt-BR" sz="2700" dirty="0"/>
              <a:t>CÁLCULO PARA ASSOCIADO FAMILIAR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2238384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84887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CLUBE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Mensalidade = </a:t>
            </a:r>
            <a:r>
              <a:rPr lang="pt-BR" b="1" dirty="0"/>
              <a:t>R$ 85,00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no valor de</a:t>
            </a:r>
            <a:r>
              <a:rPr lang="pt-BR" b="1" dirty="0"/>
              <a:t> R$ 85,00 </a:t>
            </a:r>
            <a:r>
              <a:rPr lang="pt-BR" dirty="0"/>
              <a:t>por mês a ser cobrada mensalmente daí para a frente.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32 DO ESTATUTO DO LC COLATINA CENTRO</a:t>
            </a:r>
          </a:p>
        </p:txBody>
      </p:sp>
    </p:spTree>
    <p:extLst>
      <p:ext uri="{BB962C8B-B14F-4D97-AF65-F5344CB8AC3E}">
        <p14:creationId xmlns:p14="http://schemas.microsoft.com/office/powerpoint/2010/main" val="184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064896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CLUBE DE AFILIAÇÃO FAMILIAR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Mensalidade = </a:t>
            </a:r>
            <a:r>
              <a:rPr lang="pt-BR" b="1" dirty="0"/>
              <a:t>R$ 42,50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no valor de</a:t>
            </a:r>
            <a:r>
              <a:rPr lang="pt-BR" b="1" dirty="0"/>
              <a:t> R$ 42,50 </a:t>
            </a:r>
            <a:r>
              <a:rPr lang="pt-BR" dirty="0"/>
              <a:t>por mês a ser cobrada mensalmente daí para a frente.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32 DO ESTATUTO DO LC COLATINA CENTRO</a:t>
            </a:r>
          </a:p>
        </p:txBody>
      </p:sp>
    </p:spTree>
    <p:extLst>
      <p:ext uri="{BB962C8B-B14F-4D97-AF65-F5344CB8AC3E}">
        <p14:creationId xmlns:p14="http://schemas.microsoft.com/office/powerpoint/2010/main" val="31389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990031"/>
            <a:ext cx="7848872" cy="58679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Internacional = </a:t>
            </a:r>
            <a:r>
              <a:rPr lang="pt-BR" b="1" dirty="0"/>
              <a:t>US $ 35,00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Internacional = </a:t>
            </a:r>
            <a:r>
              <a:rPr lang="pt-BR" b="1" dirty="0"/>
              <a:t>US $ 21,50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Distrital = </a:t>
            </a:r>
            <a:r>
              <a:rPr lang="pt-BR" b="1" dirty="0"/>
              <a:t>R$ 12,00 (Isenta até 31 de dezembro de 2022)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Distrital = </a:t>
            </a:r>
            <a:r>
              <a:rPr lang="pt-BR" b="1" dirty="0"/>
              <a:t>R$ 92,00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 </a:t>
            </a:r>
            <a:r>
              <a:rPr lang="pt-BR" dirty="0"/>
              <a:t>Quota Semestral referente ao próximo semestre = </a:t>
            </a:r>
            <a:r>
              <a:rPr lang="pt-BR" b="1" dirty="0"/>
              <a:t>n x R$ 42,50 = R$ ________.</a:t>
            </a:r>
          </a:p>
          <a:p>
            <a:pPr marL="0" indent="0" algn="just">
              <a:buNone/>
            </a:pPr>
            <a:r>
              <a:rPr lang="pt-BR" dirty="0"/>
              <a:t>Sendo </a:t>
            </a:r>
            <a:r>
              <a:rPr lang="pt-BR" b="1" dirty="0"/>
              <a:t>n</a:t>
            </a:r>
            <a:r>
              <a:rPr lang="pt-BR" dirty="0"/>
              <a:t> igual ao nº de meses já passados do semestre.</a:t>
            </a:r>
          </a:p>
          <a:p>
            <a:pPr marL="0" indent="0" algn="just">
              <a:buNone/>
            </a:pPr>
            <a:r>
              <a:rPr lang="pt-BR" b="1" dirty="0"/>
              <a:t>2)</a:t>
            </a:r>
            <a:r>
              <a:rPr lang="pt-BR" dirty="0"/>
              <a:t> Mensalidade a partir do mês de ingresso = </a:t>
            </a:r>
            <a:r>
              <a:rPr lang="pt-BR" b="1" dirty="0"/>
              <a:t>R$ 85,00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TOTAL DOS PAGAMENTOS - RESUMIDO</a:t>
            </a:r>
          </a:p>
        </p:txBody>
      </p:sp>
    </p:spTree>
    <p:extLst>
      <p:ext uri="{BB962C8B-B14F-4D97-AF65-F5344CB8AC3E}">
        <p14:creationId xmlns:p14="http://schemas.microsoft.com/office/powerpoint/2010/main" val="240826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990031"/>
            <a:ext cx="7992888" cy="58679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US $ 35,00 = R$ 166,90 (Suspensa até 30 de junho de 2022)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referente a junho = </a:t>
            </a:r>
            <a:r>
              <a:rPr lang="pt-BR" b="1" dirty="0"/>
              <a:t>US $ 3,58</a:t>
            </a:r>
            <a:r>
              <a:rPr lang="pt-BR" dirty="0"/>
              <a:t> = </a:t>
            </a:r>
            <a:r>
              <a:rPr lang="pt-BR" b="1" dirty="0"/>
              <a:t>R$ 17,07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R$ 12,00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referente a junho = </a:t>
            </a:r>
            <a:r>
              <a:rPr lang="pt-BR" b="1" dirty="0"/>
              <a:t>R$ 15,33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 </a:t>
            </a:r>
            <a:r>
              <a:rPr lang="pt-BR" dirty="0"/>
              <a:t>Quota</a:t>
            </a:r>
            <a:r>
              <a:rPr lang="pt-BR" b="1" dirty="0"/>
              <a:t> </a:t>
            </a:r>
            <a:r>
              <a:rPr lang="pt-BR" dirty="0"/>
              <a:t>Semestral referente julho a dezembro = </a:t>
            </a:r>
            <a:r>
              <a:rPr lang="pt-BR" b="1" dirty="0"/>
              <a:t>6 x R$ 35,00 = R$ 210,00</a:t>
            </a:r>
            <a:r>
              <a:rPr lang="pt-BR" dirty="0"/>
              <a:t> 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TOTAL GERAL = R$ 254,40</a:t>
            </a:r>
          </a:p>
          <a:p>
            <a:pPr marL="0" indent="0" algn="just">
              <a:buNone/>
            </a:pPr>
            <a:r>
              <a:rPr lang="pt-BR" b="1" dirty="0"/>
              <a:t>1) </a:t>
            </a:r>
            <a:r>
              <a:rPr lang="pt-BR" dirty="0"/>
              <a:t>Mensalidade a partir de julho = </a:t>
            </a:r>
            <a:r>
              <a:rPr lang="pt-BR" b="1" dirty="0"/>
              <a:t>R$ 85,00 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810278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TOTAL DO PAGAMENTO PARA NOVO ASSOCIADO ADMITIDO NO MÊS DE JUNHO </a:t>
            </a:r>
          </a:p>
        </p:txBody>
      </p:sp>
    </p:spTree>
    <p:extLst>
      <p:ext uri="{BB962C8B-B14F-4D97-AF65-F5344CB8AC3E}">
        <p14:creationId xmlns:p14="http://schemas.microsoft.com/office/powerpoint/2010/main" val="13610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Seção 2. QUOTAS DE AFILIAÇÃO</a:t>
            </a:r>
          </a:p>
          <a:p>
            <a:pPr marL="0" indent="0" algn="just">
              <a:buNone/>
            </a:pPr>
            <a:br>
              <a:rPr lang="pt-BR" b="1" dirty="0"/>
            </a:br>
            <a:r>
              <a:rPr lang="pt-BR" i="1" dirty="0"/>
              <a:t>"...serão cobradas de cada associado do clube tendo como base o quadro associativo de cada clube, de acordo com o informe de movimento de associados correspondente aos meses de junho e dezembro...)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25577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992888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US $ 35,00 = R$ 166,90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referente julho a dezembro = </a:t>
            </a:r>
            <a:r>
              <a:rPr lang="pt-BR" b="1" dirty="0"/>
              <a:t>US $ 21,50</a:t>
            </a:r>
            <a:r>
              <a:rPr lang="pt-BR" dirty="0"/>
              <a:t> = </a:t>
            </a:r>
            <a:r>
              <a:rPr lang="pt-BR" b="1" dirty="0"/>
              <a:t>R$ 102,53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R$ 12,00 (Isenta até 31 de dezembro de 2022)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referente julho a dezembro = </a:t>
            </a:r>
            <a:r>
              <a:rPr lang="pt-BR" b="1" dirty="0"/>
              <a:t>R$ 92,00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TOTAL GERAL = R$ 361,43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Mensalidade a partir de julho = </a:t>
            </a:r>
            <a:r>
              <a:rPr lang="pt-BR" b="1" dirty="0"/>
              <a:t>R$ 85,00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810278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TOTAL DO PAGAMENTO PARA NOVO ASSOCIADO ADMITIDO NO MÊS DE JULHO </a:t>
            </a:r>
          </a:p>
        </p:txBody>
      </p:sp>
    </p:spTree>
    <p:extLst>
      <p:ext uri="{BB962C8B-B14F-4D97-AF65-F5344CB8AC3E}">
        <p14:creationId xmlns:p14="http://schemas.microsoft.com/office/powerpoint/2010/main" val="347416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992888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US $ 35,00 = R$ 166,90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referente outubro a dezembro = </a:t>
            </a:r>
            <a:r>
              <a:rPr lang="pt-BR" b="1" dirty="0"/>
              <a:t>US $ 10,75</a:t>
            </a:r>
            <a:r>
              <a:rPr lang="pt-BR" dirty="0"/>
              <a:t> = </a:t>
            </a:r>
            <a:r>
              <a:rPr lang="pt-BR" b="1" dirty="0"/>
              <a:t>R$ 51,26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R$ 12,00 (Isenta até 31 de dezembro de 2022)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referente outubro a dezembro = </a:t>
            </a:r>
            <a:r>
              <a:rPr lang="pt-BR" b="1" dirty="0"/>
              <a:t>R$ 46,00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 </a:t>
            </a:r>
            <a:r>
              <a:rPr lang="pt-BR" dirty="0"/>
              <a:t>Quota Semestral referente janeiro a junho do próximo semestre = </a:t>
            </a:r>
            <a:r>
              <a:rPr lang="pt-BR" b="1" dirty="0"/>
              <a:t>3 x R$ 42,50 = R$ 127,50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b="1" dirty="0"/>
              <a:t>TOTAL GERAL = R$ 391,66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Mensalidade a partir de outubro = </a:t>
            </a:r>
            <a:r>
              <a:rPr lang="pt-BR" b="1" dirty="0"/>
              <a:t>R$ 85,00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810278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/>
              <a:t>TOTAL DO PAGAMENTO PARA NOVO ASSOCIADO ADMITIDO NO MÊS DE OUTUBRO</a:t>
            </a:r>
            <a:r>
              <a:rPr lang="pt-B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199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7048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Leonística preparada e apresentada pelo CL Marco Antônio Fontana do LC Colatina Centro – DLC11.                                                                   Fonte de pesquisa: site do LI, site do DLC11 e Estatuto do LC Colatina Centro.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INFORMAÇÕES SOBRE PAGAMENTOS</a:t>
            </a:r>
          </a:p>
        </p:txBody>
      </p:sp>
    </p:spTree>
    <p:extLst>
      <p:ext uri="{BB962C8B-B14F-4D97-AF65-F5344CB8AC3E}">
        <p14:creationId xmlns:p14="http://schemas.microsoft.com/office/powerpoint/2010/main" val="13360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84887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LIONS INTERNACIONAL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Internacional = </a:t>
            </a:r>
            <a:r>
              <a:rPr lang="pt-BR" b="1" dirty="0"/>
              <a:t>US </a:t>
            </a:r>
            <a:r>
              <a:rPr lang="pt-BR" b="1"/>
              <a:t>$ 35,00</a:t>
            </a: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Internacional = </a:t>
            </a:r>
            <a:r>
              <a:rPr lang="pt-BR" b="1" dirty="0"/>
              <a:t>US $ 21,50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24766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848872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em uma taxa média de</a:t>
            </a:r>
            <a:r>
              <a:rPr lang="pt-BR" b="1" dirty="0"/>
              <a:t> US$ 3,58 (US$ 21,50 : 6 = US $ 3,58) </a:t>
            </a:r>
            <a:r>
              <a:rPr lang="pt-BR" dirty="0"/>
              <a:t>por mês a ser cobrada, adiantadamente,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ao longo do ano.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112340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7933992"/>
              </p:ext>
            </p:extLst>
          </p:nvPr>
        </p:nvGraphicFramePr>
        <p:xfrm>
          <a:off x="611558" y="1484785"/>
          <a:ext cx="8064897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2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  <a:gridCol w="4464495">
                  <a:extLst>
                    <a:ext uri="{9D8B030D-6E8A-4147-A177-3AD203B41FA5}">
                      <a16:colId xmlns:a16="http://schemas.microsoft.com/office/drawing/2014/main" val="232301018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MÊS DE INGRESSO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VALOR EM US $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Julho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21,50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+ US $ 35,00</a:t>
                      </a:r>
                      <a:r>
                        <a:rPr lang="pt-BR" sz="1800" baseline="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de joia de ingresso para novos associados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Agosto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17,92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Setembro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14,33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Outubro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Novembro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Dezembro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Janeiro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21,50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Fevereiro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17,92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Março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14,33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Abril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Junho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CÁLCULO PARA NOVOS ASSOCIADOS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362454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848872" cy="36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QUOTAS DE AFILIAÇÃO FAMILIAR</a:t>
            </a:r>
          </a:p>
          <a:p>
            <a:pPr marL="0" indent="0" algn="just">
              <a:buNone/>
            </a:pPr>
            <a:br>
              <a:rPr lang="pt-BR" b="1" dirty="0"/>
            </a:br>
            <a:r>
              <a:rPr lang="pt-BR" dirty="0"/>
              <a:t>a) O chefe da residência paga quota semestral integral = </a:t>
            </a:r>
            <a:r>
              <a:rPr lang="pt-BR" b="1" dirty="0"/>
              <a:t>US $ 21,50 </a:t>
            </a:r>
            <a:r>
              <a:rPr lang="pt-BR" dirty="0"/>
              <a:t>e joia de admissão = </a:t>
            </a:r>
            <a:r>
              <a:rPr lang="pt-BR" b="1" dirty="0"/>
              <a:t>US $ 35,00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b) Os dependentes, cônjuges, filhos, tios, primos, genros, noras, avos e até parentes por afinidade (no máximo quatro) pagam metade da quota semestral = </a:t>
            </a:r>
            <a:r>
              <a:rPr lang="pt-BR" b="1" dirty="0"/>
              <a:t>US $ 10,75 (US $ 21,50 : 2)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c) Os dependentes também pagam joia de ingresso = </a:t>
            </a:r>
            <a:r>
              <a:rPr lang="pt-BR" b="1" dirty="0"/>
              <a:t>US $ 35,00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26748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familiar começam no dia primeiro do mês em que o associado entrou para o clube em uma taxa média de</a:t>
            </a:r>
            <a:r>
              <a:rPr lang="pt-BR" b="1" dirty="0"/>
              <a:t> US$ 1,79 (US$ 10,75 : 6 = US $ 1,79) </a:t>
            </a:r>
            <a:r>
              <a:rPr lang="pt-BR" dirty="0"/>
              <a:t>por mês a ser cobrada, adiantadamente,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familiar ao longo do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12606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3519033"/>
              </p:ext>
            </p:extLst>
          </p:nvPr>
        </p:nvGraphicFramePr>
        <p:xfrm>
          <a:off x="611558" y="1484785"/>
          <a:ext cx="8064897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2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  <a:gridCol w="4464495">
                  <a:extLst>
                    <a:ext uri="{9D8B030D-6E8A-4147-A177-3AD203B41FA5}">
                      <a16:colId xmlns:a16="http://schemas.microsoft.com/office/drawing/2014/main" val="232301018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MÊS DE INGRESSO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VALOR EM US $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Julho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+ US $ 35,00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de joia de ingresso para novos associados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Agosto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8,96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Setembro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Outubro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5,38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Novembro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Dezembro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1,79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Janeiro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Fevereiro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8,96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Março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Abril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5,38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Junho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1,79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Autofit/>
          </a:bodyPr>
          <a:lstStyle/>
          <a:p>
            <a:pPr algn="ctr"/>
            <a:r>
              <a:rPr lang="pt-BR" sz="2700" dirty="0"/>
              <a:t>CÁLCULO PARA ASSOCIADO FAMILIAR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425736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§ PRIMEIRO - As quotas distritais e a taxa de Convenção serão repassadas pelos Clubes da Jurisdição em parcelas semestrais, apuradas nos meses de junho e dezembro.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§ TERCEIRO - As taxas apuradas conforme recap dos meses de junho e dezembro devem ser recolhidas até o último dia útil do mês imediatamente subsequente, ou seja, nos meses de julho e janeiro.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32608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1754</Words>
  <Application>Microsoft Office PowerPoint</Application>
  <PresentationFormat>Apresentação na tela (4:3)</PresentationFormat>
  <Paragraphs>235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Calibri</vt:lpstr>
      <vt:lpstr>Century Schoolbook</vt:lpstr>
      <vt:lpstr>Times New Roman</vt:lpstr>
      <vt:lpstr>Verdana</vt:lpstr>
      <vt:lpstr>Wingdings</vt:lpstr>
      <vt:lpstr>Wingdings 2</vt:lpstr>
      <vt:lpstr>Balcão Envidraçado</vt:lpstr>
      <vt:lpstr>INSTRUÇÕES LEONÍSTICAS  “INFORMAÇÕES SOBRE PAGAMENTOS”</vt:lpstr>
      <vt:lpstr>DATA DE PAGAMENTO – ARTIGO XII DOS REGULAMENTOS DO LI</vt:lpstr>
      <vt:lpstr>DATA DE PAGAMENTO – ARTIGO XII DOS REGULAMENTOS DO LI</vt:lpstr>
      <vt:lpstr>DATA DE PAGAMENTO – ARTIGO XII DOS REGULAMENTOS DO LI</vt:lpstr>
      <vt:lpstr>CÁLCULO PARA NOVOS ASSOCIADOS EM FUNÇÃO DO MÊS DE INGRESSO</vt:lpstr>
      <vt:lpstr>DATA DE PAGAMENTO – ARTIGO XII DOS REGULAMENTOS DO LI</vt:lpstr>
      <vt:lpstr>DATA DE PAGAMENTO – ARTIGO XII DOS REGULAMENTOS DO LI</vt:lpstr>
      <vt:lpstr>CÁLCULO PARA ASSOCIADO FAMILIAR EM FUNÇÃO DO MÊS DE INGRESSO</vt:lpstr>
      <vt:lpstr>DATA DE PAGAMENTO – ARTIGO 17 DO ESTATUTO DO DISTRITO LC 11</vt:lpstr>
      <vt:lpstr>DATA DE PAGAMENTO – ARTIGO 17 DO ESTATUTO DO DISTRITO LC 11</vt:lpstr>
      <vt:lpstr>DATA DE PAGAMENTO – ARTIGO 17 DO ESTATUTO DO DISTRITO LC 11</vt:lpstr>
      <vt:lpstr>CÁLCULO PARA NOVOS ASSOCIADOS EM FUNÇÃO DO MÊS DE INGRESSO</vt:lpstr>
      <vt:lpstr>DATA DE PAGAMENTO – ARTIGO 17 DO ESTATUTO DO DISTRITO LC 11</vt:lpstr>
      <vt:lpstr>DATA DE PAGAMENTO – ARTIGO 17 DO ESTATUTO DO DISTRITO LC 11</vt:lpstr>
      <vt:lpstr>CÁLCULO PARA ASSOCIADO FAMILIAR EM FUNÇÃO DO MÊS DE INGRESSO</vt:lpstr>
      <vt:lpstr>DATA DE PAGAMENTO – ARTIGO 32 DO ESTATUTO DO LC COLATINA CENTRO</vt:lpstr>
      <vt:lpstr>DATA DE PAGAMENTO – ARTIGO 32 DO ESTATUTO DO LC COLATINA CENTRO</vt:lpstr>
      <vt:lpstr>TOTAL DOS PAGAMENTOS - RESUMIDO</vt:lpstr>
      <vt:lpstr>TOTAL DO PAGAMENTO PARA NOVO ASSOCIADO ADMITIDO NO MÊS DE JUNHO </vt:lpstr>
      <vt:lpstr>TOTAL DO PAGAMENTO PARA NOVO ASSOCIADO ADMITIDO NO MÊS DE JULHO </vt:lpstr>
      <vt:lpstr>TOTAL DO PAGAMENTO PARA NOVO ASSOCIADO ADMITIDO NO MÊS DE OUTUBRO </vt:lpstr>
      <vt:lpstr>INFORMAÇÕES SOBRE PAGAMENTOS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233</cp:revision>
  <dcterms:created xsi:type="dcterms:W3CDTF">2011-09-19T17:15:28Z</dcterms:created>
  <dcterms:modified xsi:type="dcterms:W3CDTF">2023-01-25T01:59:03Z</dcterms:modified>
</cp:coreProperties>
</file>