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73" r:id="rId3"/>
    <p:sldId id="488" r:id="rId4"/>
    <p:sldId id="489" r:id="rId5"/>
    <p:sldId id="490" r:id="rId6"/>
    <p:sldId id="491" r:id="rId7"/>
    <p:sldId id="492" r:id="rId8"/>
    <p:sldId id="493" r:id="rId9"/>
    <p:sldId id="494" r:id="rId10"/>
    <p:sldId id="45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61" autoAdjust="0"/>
  </p:normalViewPr>
  <p:slideViewPr>
    <p:cSldViewPr>
      <p:cViewPr varScale="1">
        <p:scale>
          <a:sx n="75" d="100"/>
          <a:sy n="75" d="100"/>
        </p:scale>
        <p:origin x="16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01/07/2023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835696" y="3284984"/>
            <a:ext cx="6840760" cy="2232248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“FUNDOS DOS CLUBES DE LIONS”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2492896"/>
            <a:ext cx="7895646" cy="43651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Leonística preparada e apresentada pelo PMJF CL Marco Antônio Fontana do LC Colatina Centro - DLC-11.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Fonte de pesquisa: Estatuto do LC Colatina Centro e Estatuto e Regulamento Padrão de Clube do LCI.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305580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844824"/>
            <a:ext cx="7895646" cy="5013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FUNDO ADMINISTRATIVO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o fundo constituído pelo pagamento de contribuições dos associados (mensalidades), de taxas (joias e quotas) e de outras receitas definidas pela diretoria.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Clubes cobram mensalidades de seus associados e as utilizam para cobrir gastos administrativos e para pagar as quotas internacionais e distritais.</a:t>
            </a: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18761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844824"/>
            <a:ext cx="7895646" cy="50131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FUNDO DE ATIVIDADES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o fundo arrecadado através de campanhas junto ao público e deverá ser retornado ao uso público.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pode, em hipótese alguma, ser usado para fins administrativos.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As únicas deduções que poderão ser feitas na conta de atividades são para despesas operacionais relacionadas às atividades de angariação.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7836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628800"/>
            <a:ext cx="7895646" cy="52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FUNDO DE ATIVIDADES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		É constituído por:</a:t>
            </a:r>
          </a:p>
          <a:p>
            <a:pPr marL="0" indent="0" algn="just">
              <a:buNone/>
            </a:pPr>
            <a:r>
              <a:rPr lang="pt-BR" dirty="0"/>
              <a:t>-Rendas oriundas de campanhas junto à comunidade;</a:t>
            </a:r>
          </a:p>
          <a:p>
            <a:pPr marL="0" lvl="0" indent="0" algn="just">
              <a:buNone/>
            </a:pPr>
            <a:r>
              <a:rPr lang="pt-BR" dirty="0"/>
              <a:t>-Contribuições específicas de pessoas físicas ou jurídicas (Amigos do Lions);</a:t>
            </a:r>
          </a:p>
          <a:p>
            <a:pPr marL="0" indent="0" algn="just">
              <a:buNone/>
            </a:pPr>
            <a:r>
              <a:rPr lang="pt-BR" dirty="0"/>
              <a:t>-Doações e legados;</a:t>
            </a:r>
          </a:p>
          <a:p>
            <a:pPr marL="0" indent="0" algn="just">
              <a:buNone/>
            </a:pPr>
            <a:r>
              <a:rPr lang="pt-BR" dirty="0"/>
              <a:t>-Contribuições de empresas por renúncia fiscal;</a:t>
            </a:r>
          </a:p>
          <a:p>
            <a:pPr marL="0" indent="0" algn="just">
              <a:buNone/>
            </a:pPr>
            <a:r>
              <a:rPr lang="pt-BR" dirty="0"/>
              <a:t>-Verbas repassadas por órgãos e entidades públicas.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19701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124744"/>
            <a:ext cx="7895646" cy="573325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/>
              <a:t>DA CONTRIBUIÇÃO DOS ASSOCIADOS,      conforme Estatuto do Clube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O valor das joias e mensalidades são estabelecidas, anualmente, pela Assembleia Geral, mediante proposta da diretoria, de acordo com estudos e orçamento aprovado pelo Tesoureiro e parecer da Comissão de Finanças.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LC Colatina Centro, a critério da diretoria, poderá cobrar joias de admissão, readmissão e transferência, sendo obrigatória, a cobrança das taxas estabelecidas pelo Distrito e pela Associação Internacional. 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associados, exceto os honorários, estão obrigados ao pagamento de mensalidades e de taxas extras, devidamente justificadas pela diretoria.</a:t>
            </a:r>
          </a:p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209695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445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DA ADMINISTAÇÃO FINANCEIRA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Clube repassará as quotas Distritais e de LI, em parcelas semestrais, apuradas conforme fechamento nos meses de junho e dezembro, que serão recolhidas até o último dia útil do mês imediatamente subsequente, ou seja, nos meses de julho e janeiro.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atraso no repasse das quotas Distritais e de LI sujeitará o Clube inadimplente às penalidades praticadas por Lions Internacional para esses casos.</a:t>
            </a:r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210620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124744"/>
            <a:ext cx="7895646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DA ADMINISTAÇÃO FINANCEIRA</a:t>
            </a:r>
          </a:p>
          <a:p>
            <a:pPr marL="0" indent="0" algn="just">
              <a:buNone/>
            </a:pPr>
            <a:r>
              <a:rPr lang="pt-BR" dirty="0"/>
              <a:t>Os valores arrecadados pelo Clube, serão distribuídos pelo Tesoureiro nas seguintes rubricas, de acordo com as participações previamente definidas pela Diretoria.</a:t>
            </a:r>
          </a:p>
          <a:p>
            <a:pPr marL="0" indent="0" algn="just">
              <a:buNone/>
            </a:pPr>
            <a:r>
              <a:rPr lang="pt-BR" dirty="0"/>
              <a:t>-Pagamentos de joias de admissão ao LI e ao Distrito;</a:t>
            </a:r>
          </a:p>
          <a:p>
            <a:pPr marL="0" lvl="0" indent="0">
              <a:buNone/>
            </a:pPr>
            <a:r>
              <a:rPr lang="pt-BR" dirty="0"/>
              <a:t>-Pagamento de quotas semestrais ao LI e ao Distrito;</a:t>
            </a:r>
          </a:p>
          <a:p>
            <a:pPr marL="0" lvl="0" indent="0" algn="just">
              <a:buNone/>
            </a:pPr>
            <a:r>
              <a:rPr lang="pt-BR" dirty="0"/>
              <a:t>-Pagamentos do custeio das despesas administrativas  do Clube;</a:t>
            </a:r>
          </a:p>
          <a:p>
            <a:pPr marL="0" indent="0" algn="just">
              <a:buNone/>
            </a:pPr>
            <a:r>
              <a:rPr lang="pt-BR" dirty="0"/>
              <a:t>-Pagamento de depósito em conta capital;</a:t>
            </a:r>
          </a:p>
          <a:p>
            <a:pPr marL="0" lvl="0" indent="0" algn="just">
              <a:buNone/>
            </a:pPr>
            <a:r>
              <a:rPr lang="pt-BR" dirty="0"/>
              <a:t>-Pagamento de despesas com jantares e festivas promovidas pelo Clube;</a:t>
            </a:r>
          </a:p>
          <a:p>
            <a:pPr marL="0" indent="0" algn="just">
              <a:buNone/>
            </a:pPr>
            <a:r>
              <a:rPr lang="pt-BR" dirty="0"/>
              <a:t>-Fundo de Reserva, destinado ao custeio de despesas emergenciais.</a:t>
            </a:r>
          </a:p>
          <a:p>
            <a:pPr marL="0" lvl="0" indent="0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55534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72978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990031"/>
            <a:ext cx="7895646" cy="586796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DA ADMINISTAÇÃO FINANCEIRA</a:t>
            </a:r>
          </a:p>
          <a:p>
            <a:pPr marL="0" indent="0" algn="ctr">
              <a:buNone/>
            </a:pPr>
            <a:endParaRPr lang="pt-BR" b="1" dirty="0"/>
          </a:p>
          <a:p>
            <a:pPr marL="0" indent="0" algn="just">
              <a:buNone/>
            </a:pPr>
            <a:r>
              <a:rPr lang="pt-BR" dirty="0"/>
              <a:t>O Presidente do Clube não poderá contrair obrigações que provoque desequilíbrio financeiro no orçamento do ano fiscal que se inicia em julho de um ano e termina em junho do ano seguinte.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É proibido ao Clube contribuir, à custa dos cofres, para quaisquer fins estranhos aos seus objetivos e terminantemente vedada a transferência de verba de um fundo para outro.</a:t>
            </a:r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Os valores absolutos ou percentuais relativos às rubricas serão definidos através do orçamento anual aprovado pela Assembleia Geral, na sua primeira reunião.</a:t>
            </a:r>
            <a:endParaRPr lang="pt-BR" sz="2800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169334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250" y="1412776"/>
            <a:ext cx="7895646" cy="54452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/>
              <a:t>COMITÊ DE FINANÇAS</a:t>
            </a: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 Presidente do Clube deverá indicar, de comum acordo com o primeiro Vice-Presidente, na última reunião da Diretoria, para exercer no Ano Leonístico seguinte, uma Comissão de Finanças composta de 03 membros titulares e 03 suplentes com a finalidade de analisar as finanças do Clube.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Compete à Comissão de Finanças, verificar a exatidão dos registros das verbas e documentos, apresentar relatório e parecer à Assembleia Geral, sugerindo a aprovação ou rejeição das contas da Diretoria do Clube.</a:t>
            </a:r>
            <a:endParaRPr lang="pt-BR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517962" cy="764704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FUNDOS DOS CLUBES DE LIONS</a:t>
            </a:r>
          </a:p>
        </p:txBody>
      </p:sp>
    </p:spTree>
    <p:extLst>
      <p:ext uri="{BB962C8B-B14F-4D97-AF65-F5344CB8AC3E}">
        <p14:creationId xmlns:p14="http://schemas.microsoft.com/office/powerpoint/2010/main" val="49984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704</Words>
  <Application>Microsoft Office PowerPoint</Application>
  <PresentationFormat>Apresentação na tela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Century Schoolbook</vt:lpstr>
      <vt:lpstr>Wingdings</vt:lpstr>
      <vt:lpstr>Wingdings 2</vt:lpstr>
      <vt:lpstr>Balcão Envidraçado</vt:lpstr>
      <vt:lpstr>INSTRUÇÕES LEONÍSTICAS  “FUNDOS DOS CLUBES DE LIONS”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  <vt:lpstr>FUNDOS DOS CLUBES DE LIONS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338</cp:revision>
  <dcterms:created xsi:type="dcterms:W3CDTF">2011-09-19T17:15:28Z</dcterms:created>
  <dcterms:modified xsi:type="dcterms:W3CDTF">2023-07-01T19:40:05Z</dcterms:modified>
</cp:coreProperties>
</file>