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350" r:id="rId3"/>
    <p:sldId id="351" r:id="rId4"/>
    <p:sldId id="352" r:id="rId5"/>
    <p:sldId id="394" r:id="rId6"/>
    <p:sldId id="333" r:id="rId7"/>
    <p:sldId id="334" r:id="rId8"/>
    <p:sldId id="393" r:id="rId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B1E496C5-7870-4DA6-97BC-0E677AFAB677}" type="datetimeFigureOut">
              <a:rPr lang="pt-BR" smtClean="0"/>
              <a:pPr/>
              <a:t>22/09/2020</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3052D455-DE07-4CD1-85E1-692EAC29887D}"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B1E496C5-7870-4DA6-97BC-0E677AFAB677}" type="datetimeFigureOut">
              <a:rPr lang="pt-BR" smtClean="0"/>
              <a:pPr/>
              <a:t>22/09/2020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52D455-DE07-4CD1-85E1-692EAC29887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B1E496C5-7870-4DA6-97BC-0E677AFAB677}" type="datetimeFigureOut">
              <a:rPr lang="pt-BR" smtClean="0"/>
              <a:pPr/>
              <a:t>22/09/2020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052D455-DE07-4CD1-85E1-692EAC29887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4"/>
          </p:nvPr>
        </p:nvSpPr>
        <p:spPr/>
        <p:txBody>
          <a:bodyPr rtlCol="0"/>
          <a:lstStyle/>
          <a:p>
            <a:fld id="{B1E496C5-7870-4DA6-97BC-0E677AFAB677}" type="datetimeFigureOut">
              <a:rPr lang="pt-BR" smtClean="0"/>
              <a:pPr/>
              <a:t>22/09/2020</a:t>
            </a:fld>
            <a:endParaRPr lang="pt-BR"/>
          </a:p>
        </p:txBody>
      </p:sp>
      <p:sp>
        <p:nvSpPr>
          <p:cNvPr id="9" name="Espaço Reservado para Número de Slide 8"/>
          <p:cNvSpPr>
            <a:spLocks noGrp="1"/>
          </p:cNvSpPr>
          <p:nvPr>
            <p:ph type="sldNum" sz="quarter" idx="15"/>
          </p:nvPr>
        </p:nvSpPr>
        <p:spPr/>
        <p:txBody>
          <a:bodyPr rtlCol="0"/>
          <a:lstStyle/>
          <a:p>
            <a:fld id="{3052D455-DE07-4CD1-85E1-692EAC29887D}" type="slidenum">
              <a:rPr lang="pt-BR" smtClean="0"/>
              <a:pPr/>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B1E496C5-7870-4DA6-97BC-0E677AFAB677}" type="datetimeFigureOut">
              <a:rPr lang="pt-BR" smtClean="0"/>
              <a:pPr/>
              <a:t>22/09/2020</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3052D455-DE07-4CD1-85E1-692EAC29887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fld id="{B1E496C5-7870-4DA6-97BC-0E677AFAB677}" type="datetimeFigureOut">
              <a:rPr lang="pt-BR" smtClean="0"/>
              <a:pPr/>
              <a:t>22/09/2020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052D455-DE07-4CD1-85E1-692EAC29887D}" type="slidenum">
              <a:rPr lang="pt-BR" smtClean="0"/>
              <a:pPr/>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a:t>Clique para editar o estilo do título mestre</a:t>
            </a:r>
            <a:endParaRPr kumimoji="0" lang="en-US"/>
          </a:p>
        </p:txBody>
      </p:sp>
      <p:sp>
        <p:nvSpPr>
          <p:cNvPr id="7" name="Espaço Reservado para Data 6"/>
          <p:cNvSpPr>
            <a:spLocks noGrp="1"/>
          </p:cNvSpPr>
          <p:nvPr>
            <p:ph type="dt" sz="half" idx="10"/>
          </p:nvPr>
        </p:nvSpPr>
        <p:spPr/>
        <p:txBody>
          <a:bodyPr/>
          <a:lstStyle/>
          <a:p>
            <a:fld id="{B1E496C5-7870-4DA6-97BC-0E677AFAB677}" type="datetimeFigureOut">
              <a:rPr lang="pt-BR" smtClean="0"/>
              <a:pPr/>
              <a:t>22/09/2020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052D455-DE07-4CD1-85E1-692EAC29887D}" type="slidenum">
              <a:rPr lang="pt-BR" smtClean="0"/>
              <a:pPr/>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6" name="Espaço Reservado para Data 5"/>
          <p:cNvSpPr>
            <a:spLocks noGrp="1"/>
          </p:cNvSpPr>
          <p:nvPr>
            <p:ph type="dt" sz="half" idx="10"/>
          </p:nvPr>
        </p:nvSpPr>
        <p:spPr/>
        <p:txBody>
          <a:bodyPr rtlCol="0"/>
          <a:lstStyle/>
          <a:p>
            <a:fld id="{B1E496C5-7870-4DA6-97BC-0E677AFAB677}" type="datetimeFigureOut">
              <a:rPr lang="pt-BR" smtClean="0"/>
              <a:pPr/>
              <a:t>22/09/2020</a:t>
            </a:fld>
            <a:endParaRPr lang="pt-BR"/>
          </a:p>
        </p:txBody>
      </p:sp>
      <p:sp>
        <p:nvSpPr>
          <p:cNvPr id="7" name="Espaço Reservado para Número de Slide 6"/>
          <p:cNvSpPr>
            <a:spLocks noGrp="1"/>
          </p:cNvSpPr>
          <p:nvPr>
            <p:ph type="sldNum" sz="quarter" idx="11"/>
          </p:nvPr>
        </p:nvSpPr>
        <p:spPr/>
        <p:txBody>
          <a:bodyPr rtlCol="0"/>
          <a:lstStyle/>
          <a:p>
            <a:fld id="{3052D455-DE07-4CD1-85E1-692EAC29887D}" type="slidenum">
              <a:rPr lang="pt-BR" smtClean="0"/>
              <a:pPr/>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1E496C5-7870-4DA6-97BC-0E677AFAB677}" type="datetimeFigureOut">
              <a:rPr lang="pt-BR" smtClean="0"/>
              <a:pPr/>
              <a:t>22/09/2020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052D455-DE07-4CD1-85E1-692EAC29887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1" name="Espaço Reservado para Data 20"/>
          <p:cNvSpPr>
            <a:spLocks noGrp="1"/>
          </p:cNvSpPr>
          <p:nvPr>
            <p:ph type="dt" sz="half" idx="14"/>
          </p:nvPr>
        </p:nvSpPr>
        <p:spPr/>
        <p:txBody>
          <a:bodyPr rtlCol="0"/>
          <a:lstStyle/>
          <a:p>
            <a:fld id="{B1E496C5-7870-4DA6-97BC-0E677AFAB677}" type="datetimeFigureOut">
              <a:rPr lang="pt-BR" smtClean="0"/>
              <a:pPr/>
              <a:t>22/09/2020</a:t>
            </a:fld>
            <a:endParaRPr lang="pt-BR"/>
          </a:p>
        </p:txBody>
      </p:sp>
      <p:sp>
        <p:nvSpPr>
          <p:cNvPr id="22" name="Espaço Reservado para Número de Slide 21"/>
          <p:cNvSpPr>
            <a:spLocks noGrp="1"/>
          </p:cNvSpPr>
          <p:nvPr>
            <p:ph type="sldNum" sz="quarter" idx="15"/>
          </p:nvPr>
        </p:nvSpPr>
        <p:spPr/>
        <p:txBody>
          <a:bodyPr rtlCol="0"/>
          <a:lstStyle/>
          <a:p>
            <a:fld id="{3052D455-DE07-4CD1-85E1-692EAC29887D}" type="slidenum">
              <a:rPr lang="pt-BR" smtClean="0"/>
              <a:pPr/>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B1E496C5-7870-4DA6-97BC-0E677AFAB677}" type="datetimeFigureOut">
              <a:rPr lang="pt-BR" smtClean="0"/>
              <a:pPr/>
              <a:t>22/09/2020</a:t>
            </a:fld>
            <a:endParaRPr lang="pt-BR"/>
          </a:p>
        </p:txBody>
      </p:sp>
      <p:sp>
        <p:nvSpPr>
          <p:cNvPr id="18" name="Espaço Reservado para Número de Slide 17"/>
          <p:cNvSpPr>
            <a:spLocks noGrp="1"/>
          </p:cNvSpPr>
          <p:nvPr>
            <p:ph type="sldNum" sz="quarter" idx="11"/>
          </p:nvPr>
        </p:nvSpPr>
        <p:spPr/>
        <p:txBody>
          <a:bodyPr rtlCol="0"/>
          <a:lstStyle/>
          <a:p>
            <a:fld id="{3052D455-DE07-4CD1-85E1-692EAC29887D}" type="slidenum">
              <a:rPr lang="pt-BR" smtClean="0"/>
              <a:pPr/>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1E496C5-7870-4DA6-97BC-0E677AFAB677}" type="datetimeFigureOut">
              <a:rPr lang="pt-BR" smtClean="0"/>
              <a:pPr/>
              <a:t>22/09/2020</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052D455-DE07-4CD1-85E1-692EAC29887D}"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3275856" y="177552"/>
            <a:ext cx="2946400" cy="2819400"/>
          </a:xfrm>
          <a:prstGeom prst="rect">
            <a:avLst/>
          </a:prstGeom>
          <a:noFill/>
          <a:ln w="9525">
            <a:noFill/>
            <a:miter lim="800000"/>
            <a:headEnd/>
            <a:tailEnd/>
          </a:ln>
        </p:spPr>
      </p:pic>
      <p:sp>
        <p:nvSpPr>
          <p:cNvPr id="5" name="Título 1"/>
          <p:cNvSpPr>
            <a:spLocks noGrp="1"/>
          </p:cNvSpPr>
          <p:nvPr>
            <p:ph type="ctrTitle"/>
          </p:nvPr>
        </p:nvSpPr>
        <p:spPr>
          <a:xfrm>
            <a:off x="2286000" y="3717032"/>
            <a:ext cx="6172200" cy="1728192"/>
          </a:xfrm>
        </p:spPr>
        <p:txBody>
          <a:bodyPr>
            <a:normAutofit/>
          </a:bodyPr>
          <a:lstStyle/>
          <a:p>
            <a:pPr algn="ctr"/>
            <a:r>
              <a:rPr lang="pt-BR" dirty="0"/>
              <a:t>INSTRUÇÕES LEONÍSTICAS</a:t>
            </a:r>
            <a:br>
              <a:rPr lang="pt-BR" dirty="0"/>
            </a:br>
            <a:br>
              <a:rPr lang="pt-BR" dirty="0"/>
            </a:br>
            <a:r>
              <a:rPr lang="pt-BR" dirty="0"/>
              <a:t>“O LEÃO SECRETO”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848872" cy="2592288"/>
          </a:xfrm>
        </p:spPr>
        <p:txBody>
          <a:bodyPr>
            <a:normAutofit/>
          </a:bodyPr>
          <a:lstStyle/>
          <a:p>
            <a:pPr marL="0" indent="0" algn="just">
              <a:buNone/>
            </a:pPr>
            <a:r>
              <a:rPr lang="pt-BR" dirty="0"/>
              <a:t>Em algumas organizações secretas, seus membros e associados identificam-se através de sinais, apertos de mãos, ou sinais colocados na própria assinatura, que só são conhecidos pelos membros da organização.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0194" y="0"/>
            <a:ext cx="7666262" cy="764704"/>
          </a:xfrm>
        </p:spPr>
        <p:txBody>
          <a:bodyPr>
            <a:normAutofit/>
          </a:bodyPr>
          <a:lstStyle/>
          <a:p>
            <a:pPr algn="ctr"/>
            <a:r>
              <a:rPr lang="pt-BR" dirty="0"/>
              <a:t>O LEÃO SECRETO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848872" cy="2736304"/>
          </a:xfrm>
        </p:spPr>
        <p:txBody>
          <a:bodyPr>
            <a:normAutofit/>
          </a:bodyPr>
          <a:lstStyle/>
          <a:p>
            <a:pPr marL="0" indent="0" algn="just">
              <a:buNone/>
            </a:pPr>
            <a:r>
              <a:rPr lang="pt-BR" dirty="0"/>
              <a:t>Outras organizações usam vistosos uniformes de fácil identificação, e seus membros obedecem a uma escala hierárquica. São organizações militares, religiosas e civis.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4478" y="0"/>
            <a:ext cx="7661978" cy="764704"/>
          </a:xfrm>
        </p:spPr>
        <p:txBody>
          <a:bodyPr>
            <a:normAutofit/>
          </a:bodyPr>
          <a:lstStyle/>
          <a:p>
            <a:pPr algn="ctr"/>
            <a:r>
              <a:rPr lang="pt-BR" dirty="0"/>
              <a:t>O LEÃO SECRETO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776863" cy="2592288"/>
          </a:xfrm>
        </p:spPr>
        <p:txBody>
          <a:bodyPr>
            <a:normAutofit/>
          </a:bodyPr>
          <a:lstStyle/>
          <a:p>
            <a:pPr marL="0" indent="0" algn="just">
              <a:buNone/>
            </a:pPr>
            <a:r>
              <a:rPr lang="pt-BR" dirty="0"/>
              <a:t>Os Companheiros e Companheiras Leões  são identificados através do distintivo, que deve estar sempre na lapela ou em local visível do vestuário.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0194" y="0"/>
            <a:ext cx="7666262" cy="764704"/>
          </a:xfrm>
        </p:spPr>
        <p:txBody>
          <a:bodyPr>
            <a:normAutofit/>
          </a:bodyPr>
          <a:lstStyle/>
          <a:p>
            <a:pPr algn="ctr"/>
            <a:r>
              <a:rPr lang="pt-BR" dirty="0"/>
              <a:t>O LEÃO SECRETO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776863" cy="3024336"/>
          </a:xfrm>
        </p:spPr>
        <p:txBody>
          <a:bodyPr>
            <a:normAutofit/>
          </a:bodyPr>
          <a:lstStyle/>
          <a:p>
            <a:pPr marL="0" indent="0" algn="just">
              <a:buNone/>
            </a:pPr>
            <a:r>
              <a:rPr lang="pt-BR" dirty="0"/>
              <a:t>O adesivo do Lions também deve estar colado no seu veículo. Devemos mostrar ao “mundo” que fazemos parte com orgulho do Lions, a maior ONG de voluntários do planeta.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0194" y="0"/>
            <a:ext cx="7666262" cy="764704"/>
          </a:xfrm>
        </p:spPr>
        <p:txBody>
          <a:bodyPr>
            <a:normAutofit/>
          </a:bodyPr>
          <a:lstStyle/>
          <a:p>
            <a:pPr algn="ctr"/>
            <a:r>
              <a:rPr lang="pt-BR" dirty="0"/>
              <a:t>O LEÃO SECRETO</a:t>
            </a:r>
          </a:p>
        </p:txBody>
      </p:sp>
    </p:spTree>
    <p:extLst>
      <p:ext uri="{BB962C8B-B14F-4D97-AF65-F5344CB8AC3E}">
        <p14:creationId xmlns:p14="http://schemas.microsoft.com/office/powerpoint/2010/main" val="3885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848872" cy="2664296"/>
          </a:xfrm>
        </p:spPr>
        <p:txBody>
          <a:bodyPr>
            <a:normAutofit/>
          </a:bodyPr>
          <a:lstStyle/>
          <a:p>
            <a:pPr marL="0" indent="0" algn="just">
              <a:buNone/>
            </a:pPr>
            <a:r>
              <a:rPr lang="pt-BR" dirty="0"/>
              <a:t>O distintivo não deve ser usado somente quando você vai à reunião do clube, mas sempre: no seu ambiente de trabalho, nos momentos de lazer, nas viagens de negócio ou passeio, enfim, em todos os momentos o distintivo deve estar em sua lapela.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4478" y="0"/>
            <a:ext cx="7661978" cy="764704"/>
          </a:xfrm>
        </p:spPr>
        <p:txBody>
          <a:bodyPr>
            <a:normAutofit/>
          </a:bodyPr>
          <a:lstStyle/>
          <a:p>
            <a:pPr algn="ctr"/>
            <a:r>
              <a:rPr lang="pt-BR" dirty="0"/>
              <a:t>O LEÃO SECRETO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848872" cy="2880320"/>
          </a:xfrm>
        </p:spPr>
        <p:txBody>
          <a:bodyPr>
            <a:normAutofit/>
          </a:bodyPr>
          <a:lstStyle/>
          <a:p>
            <a:pPr marL="0" indent="0" algn="just">
              <a:buNone/>
            </a:pPr>
            <a:r>
              <a:rPr lang="pt-BR" dirty="0"/>
              <a:t>Experimente. É gratificante identificar, reconhecer ou ser reconhecido por um Companheiro Leão de outro clube, de outra cidade ou país, não só para um agradável encontro, ou, quem sabe, para auxiliar ou ser auxiliado, num momento de necessidade de socorro urgente.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4478" y="0"/>
            <a:ext cx="7661978" cy="764704"/>
          </a:xfrm>
        </p:spPr>
        <p:txBody>
          <a:bodyPr>
            <a:normAutofit/>
          </a:bodyPr>
          <a:lstStyle/>
          <a:p>
            <a:pPr algn="ctr"/>
            <a:r>
              <a:rPr lang="pt-BR" dirty="0"/>
              <a:t>O LEÃO SECRETO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611560" y="2492896"/>
            <a:ext cx="7704856" cy="2808312"/>
          </a:xfrm>
        </p:spPr>
        <p:txBody>
          <a:bodyPr>
            <a:normAutofit/>
          </a:bodyPr>
          <a:lstStyle/>
          <a:p>
            <a:pPr marL="0" indent="0" algn="just">
              <a:buNone/>
            </a:pPr>
            <a:r>
              <a:rPr lang="pt-BR" dirty="0"/>
              <a:t>Escrito pelo editor do site </a:t>
            </a:r>
            <a:r>
              <a:rPr lang="pt-BR" b="1" dirty="0"/>
              <a:t>Instruções Leonísticas</a:t>
            </a:r>
            <a:r>
              <a:rPr lang="pt-BR" dirty="0"/>
              <a:t>, CL Paulo Fernando Silvestre do LC São Paulo – Ipiranga – Distrito LC 2, e adaptado pelo CL Marco Antônio Fontana do LC Colatina Centro – DLC 11. </a:t>
            </a:r>
          </a:p>
        </p:txBody>
      </p:sp>
      <p:pic>
        <p:nvPicPr>
          <p:cNvPr id="4" name="Picture 3"/>
          <p:cNvPicPr>
            <a:picLocks noChangeAspect="1" noChangeArrowheads="1"/>
          </p:cNvPicPr>
          <p:nvPr/>
        </p:nvPicPr>
        <p:blipFill>
          <a:blip r:embed="rId2" cstate="print"/>
          <a:srcRect/>
          <a:stretch>
            <a:fillRect/>
          </a:stretch>
        </p:blipFill>
        <p:spPr bwMode="auto">
          <a:xfrm>
            <a:off x="130357" y="72009"/>
            <a:ext cx="884121" cy="846013"/>
          </a:xfrm>
          <a:prstGeom prst="rect">
            <a:avLst/>
          </a:prstGeom>
          <a:noFill/>
          <a:ln w="9525">
            <a:noFill/>
            <a:miter lim="800000"/>
            <a:headEnd/>
            <a:tailEnd/>
          </a:ln>
        </p:spPr>
      </p:pic>
      <p:sp>
        <p:nvSpPr>
          <p:cNvPr id="5" name="Título 4"/>
          <p:cNvSpPr>
            <a:spLocks noGrp="1"/>
          </p:cNvSpPr>
          <p:nvPr>
            <p:ph type="title"/>
          </p:nvPr>
        </p:nvSpPr>
        <p:spPr>
          <a:xfrm>
            <a:off x="1014478" y="0"/>
            <a:ext cx="7661978" cy="764704"/>
          </a:xfrm>
        </p:spPr>
        <p:txBody>
          <a:bodyPr>
            <a:normAutofit/>
          </a:bodyPr>
          <a:lstStyle/>
          <a:p>
            <a:pPr algn="ctr"/>
            <a:r>
              <a:rPr lang="pt-BR" dirty="0"/>
              <a:t>O LEÃO SECRETO</a:t>
            </a:r>
          </a:p>
        </p:txBody>
      </p:sp>
    </p:spTree>
    <p:extLst>
      <p:ext uri="{BB962C8B-B14F-4D97-AF65-F5344CB8AC3E}">
        <p14:creationId xmlns:p14="http://schemas.microsoft.com/office/powerpoint/2010/main" val="13360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944</TotalTime>
  <Words>286</Words>
  <Application>Microsoft Office PowerPoint</Application>
  <PresentationFormat>Apresentação na tela (4:3)</PresentationFormat>
  <Paragraphs>15</Paragraphs>
  <Slides>8</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vt:i4>
      </vt:variant>
    </vt:vector>
  </HeadingPairs>
  <TitlesOfParts>
    <vt:vector size="12" baseType="lpstr">
      <vt:lpstr>Century Schoolbook</vt:lpstr>
      <vt:lpstr>Wingdings</vt:lpstr>
      <vt:lpstr>Wingdings 2</vt:lpstr>
      <vt:lpstr>Balcão Envidraçado</vt:lpstr>
      <vt:lpstr>INSTRUÇÕES LEONÍSTICAS  “O LEÃO SECRETO”</vt:lpstr>
      <vt:lpstr>O LEÃO SECRETO</vt:lpstr>
      <vt:lpstr>O LEÃO SECRETO</vt:lpstr>
      <vt:lpstr>O LEÃO SECRETO</vt:lpstr>
      <vt:lpstr>O LEÃO SECRETO</vt:lpstr>
      <vt:lpstr>O LEÃO SECRETO</vt:lpstr>
      <vt:lpstr>O LEÃO SECRETO</vt:lpstr>
      <vt:lpstr>O LEÃO SECRETO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vaoliveira</dc:creator>
  <cp:lastModifiedBy>Fernando Ruas de Oliveira</cp:lastModifiedBy>
  <cp:revision>148</cp:revision>
  <dcterms:created xsi:type="dcterms:W3CDTF">2011-09-19T17:15:28Z</dcterms:created>
  <dcterms:modified xsi:type="dcterms:W3CDTF">2020-09-22T12:20:15Z</dcterms:modified>
</cp:coreProperties>
</file>