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52" r:id="rId2"/>
    <p:sldId id="433" r:id="rId3"/>
    <p:sldId id="465" r:id="rId4"/>
    <p:sldId id="466" r:id="rId5"/>
    <p:sldId id="467" r:id="rId6"/>
    <p:sldId id="468" r:id="rId7"/>
    <p:sldId id="469" r:id="rId8"/>
    <p:sldId id="470" r:id="rId9"/>
    <p:sldId id="471" r:id="rId10"/>
    <p:sldId id="472" r:id="rId11"/>
    <p:sldId id="473" r:id="rId12"/>
    <p:sldId id="474" r:id="rId13"/>
    <p:sldId id="475" r:id="rId14"/>
    <p:sldId id="476" r:id="rId15"/>
    <p:sldId id="477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08/09/2020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339752" y="3429000"/>
            <a:ext cx="6048672" cy="3429000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INSTRUÇÕES LEONÍSTICAS</a:t>
            </a:r>
            <a:br>
              <a:rPr lang="pt-BR" sz="2800" dirty="0"/>
            </a:br>
            <a:br>
              <a:rPr lang="pt-BR" sz="2800" dirty="0"/>
            </a:br>
            <a:r>
              <a:rPr lang="pt-BR" sz="2800" dirty="0"/>
              <a:t>“CAMPANHA 100 - O QUE SEUS US$ 100 FARÃO”</a:t>
            </a:r>
            <a:br>
              <a:rPr lang="pt-BR" sz="2800" dirty="0"/>
            </a:br>
            <a:br>
              <a:rPr lang="pt-BR" dirty="0"/>
            </a:b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24805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2636912"/>
            <a:ext cx="8208912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ESFORÇOS HUMANITÁRIOS:</a:t>
            </a:r>
            <a:r>
              <a:rPr lang="pt-BR" dirty="0"/>
              <a:t> Vacinação de 100 crianças contra o sarampo.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72008"/>
            <a:ext cx="7733986" cy="620688"/>
          </a:xfrm>
        </p:spPr>
        <p:txBody>
          <a:bodyPr>
            <a:noAutofit/>
          </a:bodyPr>
          <a:lstStyle/>
          <a:p>
            <a:pPr algn="ctr"/>
            <a:r>
              <a:rPr lang="pt-BR" sz="2500" dirty="0"/>
              <a:t>CAMPANHA 100 - O QUE SEUS US$ 100 FARÃO</a:t>
            </a:r>
            <a:endParaRPr lang="pt-BR" sz="2500" b="1" dirty="0"/>
          </a:p>
        </p:txBody>
      </p:sp>
    </p:spTree>
    <p:extLst>
      <p:ext uri="{BB962C8B-B14F-4D97-AF65-F5344CB8AC3E}">
        <p14:creationId xmlns:p14="http://schemas.microsoft.com/office/powerpoint/2010/main" val="3086485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2636912"/>
            <a:ext cx="8208912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DIABETES:</a:t>
            </a:r>
            <a:r>
              <a:rPr lang="pt-BR" dirty="0"/>
              <a:t> Exames para 18 pessoas do grupo de risco.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72008"/>
            <a:ext cx="7733986" cy="620688"/>
          </a:xfrm>
        </p:spPr>
        <p:txBody>
          <a:bodyPr>
            <a:noAutofit/>
          </a:bodyPr>
          <a:lstStyle/>
          <a:p>
            <a:pPr algn="ctr"/>
            <a:r>
              <a:rPr lang="pt-BR" sz="2500" dirty="0"/>
              <a:t>CAMPANHA 100 - O QUE SEUS US$ 100 FARÃO</a:t>
            </a:r>
            <a:endParaRPr lang="pt-BR" sz="2500" b="1" dirty="0"/>
          </a:p>
        </p:txBody>
      </p:sp>
    </p:spTree>
    <p:extLst>
      <p:ext uri="{BB962C8B-B14F-4D97-AF65-F5344CB8AC3E}">
        <p14:creationId xmlns:p14="http://schemas.microsoft.com/office/powerpoint/2010/main" val="2335189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2636912"/>
            <a:ext cx="8208912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CÂNCER INFANTIL:</a:t>
            </a:r>
            <a:r>
              <a:rPr lang="pt-BR" dirty="0"/>
              <a:t> Equipamento para o tratamento de 8 pacientes com câncer infantil.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72008"/>
            <a:ext cx="7733986" cy="620688"/>
          </a:xfrm>
        </p:spPr>
        <p:txBody>
          <a:bodyPr>
            <a:noAutofit/>
          </a:bodyPr>
          <a:lstStyle/>
          <a:p>
            <a:pPr algn="ctr"/>
            <a:r>
              <a:rPr lang="pt-BR" sz="2500" dirty="0"/>
              <a:t>CAMPANHA 100 - O QUE SEUS US$ 100 FARÃO</a:t>
            </a:r>
            <a:endParaRPr lang="pt-BR" sz="2500" b="1" dirty="0"/>
          </a:p>
        </p:txBody>
      </p:sp>
    </p:spTree>
    <p:extLst>
      <p:ext uri="{BB962C8B-B14F-4D97-AF65-F5344CB8AC3E}">
        <p14:creationId xmlns:p14="http://schemas.microsoft.com/office/powerpoint/2010/main" val="2517633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2636912"/>
            <a:ext cx="8208912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FOME:</a:t>
            </a:r>
            <a:r>
              <a:rPr lang="pt-BR" dirty="0"/>
              <a:t> Acesso regular à comida para 14 pessoas com fome crônica.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72008"/>
            <a:ext cx="7733986" cy="620688"/>
          </a:xfrm>
        </p:spPr>
        <p:txBody>
          <a:bodyPr>
            <a:noAutofit/>
          </a:bodyPr>
          <a:lstStyle/>
          <a:p>
            <a:pPr algn="ctr"/>
            <a:r>
              <a:rPr lang="pt-BR" sz="2500" dirty="0"/>
              <a:t>CAMPANHA 100 - O QUE SEUS US$ 100 FARÃO</a:t>
            </a:r>
            <a:endParaRPr lang="pt-BR" sz="2500" b="1" dirty="0"/>
          </a:p>
        </p:txBody>
      </p:sp>
    </p:spTree>
    <p:extLst>
      <p:ext uri="{BB962C8B-B14F-4D97-AF65-F5344CB8AC3E}">
        <p14:creationId xmlns:p14="http://schemas.microsoft.com/office/powerpoint/2010/main" val="717928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2636912"/>
            <a:ext cx="8208912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MEIO AMBIENTE:</a:t>
            </a:r>
            <a:r>
              <a:rPr lang="pt-BR" dirty="0"/>
              <a:t> Acesso à água potável para 14 pessoas.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72008"/>
            <a:ext cx="7733986" cy="620688"/>
          </a:xfrm>
        </p:spPr>
        <p:txBody>
          <a:bodyPr>
            <a:noAutofit/>
          </a:bodyPr>
          <a:lstStyle/>
          <a:p>
            <a:pPr algn="ctr"/>
            <a:r>
              <a:rPr lang="pt-BR" sz="2500" dirty="0"/>
              <a:t>CAMPANHA 100 - O QUE SEUS US$ 100 FARÃO</a:t>
            </a:r>
            <a:endParaRPr lang="pt-BR" sz="2500" b="1" dirty="0"/>
          </a:p>
        </p:txBody>
      </p:sp>
    </p:spTree>
    <p:extLst>
      <p:ext uri="{BB962C8B-B14F-4D97-AF65-F5344CB8AC3E}">
        <p14:creationId xmlns:p14="http://schemas.microsoft.com/office/powerpoint/2010/main" val="3207531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2636912"/>
            <a:ext cx="8208912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Informações extraídas do site de Lions Clubs International e preparada pelo CL Marco Antônio Fontana do LC Colatina Centro – DLC11, apresentada na reunião do dia 31/08/2020.</a:t>
            </a:r>
            <a:endParaRPr lang="pt-BR" sz="2800" i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72008"/>
            <a:ext cx="7733986" cy="620688"/>
          </a:xfrm>
        </p:spPr>
        <p:txBody>
          <a:bodyPr>
            <a:noAutofit/>
          </a:bodyPr>
          <a:lstStyle/>
          <a:p>
            <a:pPr algn="ctr"/>
            <a:r>
              <a:rPr lang="pt-BR" sz="2500" dirty="0"/>
              <a:t>CAMPANHA 100 - O QUE SEUS US$ 100 FARÃO</a:t>
            </a:r>
            <a:endParaRPr lang="pt-BR" sz="2500" b="1" dirty="0"/>
          </a:p>
        </p:txBody>
      </p:sp>
    </p:spTree>
    <p:extLst>
      <p:ext uri="{BB962C8B-B14F-4D97-AF65-F5344CB8AC3E}">
        <p14:creationId xmlns:p14="http://schemas.microsoft.com/office/powerpoint/2010/main" val="3562927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2708920"/>
            <a:ext cx="8136904" cy="30243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A Campanha 100: LCIF impulsionando o serviço </a:t>
            </a:r>
            <a:r>
              <a:rPr lang="pt-BR" dirty="0"/>
              <a:t>é uma campanha de captação de recursos de US$ 300 milhões para impulsionar o serviço e é a mais ambiciosa na história de LCIF.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72008"/>
            <a:ext cx="7733986" cy="620688"/>
          </a:xfrm>
        </p:spPr>
        <p:txBody>
          <a:bodyPr>
            <a:noAutofit/>
          </a:bodyPr>
          <a:lstStyle/>
          <a:p>
            <a:pPr algn="ctr"/>
            <a:r>
              <a:rPr lang="pt-BR" sz="2500" dirty="0"/>
              <a:t>CAMPANHA 100 - O QUE SEUS US$ 100 FARÃO</a:t>
            </a:r>
            <a:endParaRPr lang="pt-BR" sz="2500" b="1" dirty="0"/>
          </a:p>
        </p:txBody>
      </p:sp>
    </p:spTree>
    <p:extLst>
      <p:ext uri="{BB962C8B-B14F-4D97-AF65-F5344CB8AC3E}">
        <p14:creationId xmlns:p14="http://schemas.microsoft.com/office/powerpoint/2010/main" val="1897784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2708920"/>
            <a:ext cx="8136904" cy="30243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 Campanha 100 teria a duração de três anos, mas foi prorrogada até 30 de junho de 2022.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72008"/>
            <a:ext cx="7733986" cy="620688"/>
          </a:xfrm>
        </p:spPr>
        <p:txBody>
          <a:bodyPr>
            <a:noAutofit/>
          </a:bodyPr>
          <a:lstStyle/>
          <a:p>
            <a:pPr algn="ctr"/>
            <a:r>
              <a:rPr lang="pt-BR" sz="2500" dirty="0"/>
              <a:t>CAMPANHA 100 - O QUE SEUS US$ 100 FARÃO</a:t>
            </a:r>
            <a:endParaRPr lang="pt-BR" sz="2500" b="1" dirty="0"/>
          </a:p>
        </p:txBody>
      </p:sp>
    </p:spTree>
    <p:extLst>
      <p:ext uri="{BB962C8B-B14F-4D97-AF65-F5344CB8AC3E}">
        <p14:creationId xmlns:p14="http://schemas.microsoft.com/office/powerpoint/2010/main" val="2145223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2636912"/>
            <a:ext cx="8136904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Desde 1968, LCIF financia a prestação serviços por meio de doações financeiras pessoais de Leões como você.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Faça uma doação hoje, 100% da sua contribuição estará servindo de apoio ao fundo da Campanha 100.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72008"/>
            <a:ext cx="7733986" cy="620688"/>
          </a:xfrm>
        </p:spPr>
        <p:txBody>
          <a:bodyPr>
            <a:noAutofit/>
          </a:bodyPr>
          <a:lstStyle/>
          <a:p>
            <a:pPr algn="ctr"/>
            <a:r>
              <a:rPr lang="pt-BR" sz="2500" dirty="0"/>
              <a:t>CAMPANHA 100 - O QUE SEUS US$ 100 FARÃO</a:t>
            </a:r>
            <a:endParaRPr lang="pt-BR" sz="2500" b="1" dirty="0"/>
          </a:p>
        </p:txBody>
      </p:sp>
    </p:spTree>
    <p:extLst>
      <p:ext uri="{BB962C8B-B14F-4D97-AF65-F5344CB8AC3E}">
        <p14:creationId xmlns:p14="http://schemas.microsoft.com/office/powerpoint/2010/main" val="624259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2636912"/>
            <a:ext cx="8208912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Até 08/05/2020 já angariou US$ 151.804.119 – Meta 300 milhões até 30/06/2022.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72008"/>
            <a:ext cx="7733986" cy="620688"/>
          </a:xfrm>
        </p:spPr>
        <p:txBody>
          <a:bodyPr>
            <a:noAutofit/>
          </a:bodyPr>
          <a:lstStyle/>
          <a:p>
            <a:pPr algn="ctr"/>
            <a:r>
              <a:rPr lang="pt-BR" sz="2500" dirty="0"/>
              <a:t>CAMPANHA 100 - O QUE SEUS US$ 100 FARÃO</a:t>
            </a:r>
            <a:endParaRPr lang="pt-BR" sz="2500" b="1" dirty="0"/>
          </a:p>
        </p:txBody>
      </p:sp>
    </p:spTree>
    <p:extLst>
      <p:ext uri="{BB962C8B-B14F-4D97-AF65-F5344CB8AC3E}">
        <p14:creationId xmlns:p14="http://schemas.microsoft.com/office/powerpoint/2010/main" val="2936434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2636912"/>
            <a:ext cx="8208912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O QUE SEUS US$ 100 FARÃO – RODA DE CAUSAS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72008"/>
            <a:ext cx="7733986" cy="620688"/>
          </a:xfrm>
        </p:spPr>
        <p:txBody>
          <a:bodyPr>
            <a:noAutofit/>
          </a:bodyPr>
          <a:lstStyle/>
          <a:p>
            <a:pPr algn="ctr"/>
            <a:r>
              <a:rPr lang="pt-BR" sz="2500" dirty="0"/>
              <a:t>CAMPANHA 100 - O QUE SEUS US$ 100 FARÃO</a:t>
            </a:r>
            <a:endParaRPr lang="pt-BR" sz="2500" b="1" dirty="0"/>
          </a:p>
        </p:txBody>
      </p:sp>
    </p:spTree>
    <p:extLst>
      <p:ext uri="{BB962C8B-B14F-4D97-AF65-F5344CB8AC3E}">
        <p14:creationId xmlns:p14="http://schemas.microsoft.com/office/powerpoint/2010/main" val="2748085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2636912"/>
            <a:ext cx="8208912" cy="3096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VISÃO:</a:t>
            </a:r>
            <a:r>
              <a:rPr lang="pt-BR" dirty="0"/>
              <a:t> 2 cirurgias de catarata.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72008"/>
            <a:ext cx="7733986" cy="620688"/>
          </a:xfrm>
        </p:spPr>
        <p:txBody>
          <a:bodyPr>
            <a:noAutofit/>
          </a:bodyPr>
          <a:lstStyle/>
          <a:p>
            <a:pPr algn="ctr"/>
            <a:r>
              <a:rPr lang="pt-BR" sz="2500" dirty="0"/>
              <a:t>CAMPANHA 100 - O QUE SEUS US$ 100 FARÃO</a:t>
            </a:r>
            <a:endParaRPr lang="pt-BR" sz="2500" b="1" dirty="0"/>
          </a:p>
        </p:txBody>
      </p:sp>
    </p:spTree>
    <p:extLst>
      <p:ext uri="{BB962C8B-B14F-4D97-AF65-F5344CB8AC3E}">
        <p14:creationId xmlns:p14="http://schemas.microsoft.com/office/powerpoint/2010/main" val="2087882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2636912"/>
            <a:ext cx="8208912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JUVENTUDE:</a:t>
            </a:r>
            <a:r>
              <a:rPr lang="pt-BR" dirty="0"/>
              <a:t> O currículo do Lions Quest para uma sala de aula inteira por ano.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72008"/>
            <a:ext cx="7733986" cy="620688"/>
          </a:xfrm>
        </p:spPr>
        <p:txBody>
          <a:bodyPr>
            <a:noAutofit/>
          </a:bodyPr>
          <a:lstStyle/>
          <a:p>
            <a:pPr algn="ctr"/>
            <a:r>
              <a:rPr lang="pt-BR" sz="2500" dirty="0"/>
              <a:t>CAMPANHA 100 - O QUE SEUS US$ 100 FARÃO</a:t>
            </a:r>
            <a:endParaRPr lang="pt-BR" sz="2500" b="1" dirty="0"/>
          </a:p>
        </p:txBody>
      </p:sp>
    </p:spTree>
    <p:extLst>
      <p:ext uri="{BB962C8B-B14F-4D97-AF65-F5344CB8AC3E}">
        <p14:creationId xmlns:p14="http://schemas.microsoft.com/office/powerpoint/2010/main" val="2866897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2636912"/>
            <a:ext cx="8208912" cy="3096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SOCORRO APÓS CATÁSTROFES:</a:t>
            </a:r>
            <a:r>
              <a:rPr lang="pt-BR" dirty="0"/>
              <a:t> Ajuda imediata a 4 vítimas de catástrofes naturais.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72008"/>
            <a:ext cx="7733986" cy="620688"/>
          </a:xfrm>
        </p:spPr>
        <p:txBody>
          <a:bodyPr>
            <a:noAutofit/>
          </a:bodyPr>
          <a:lstStyle/>
          <a:p>
            <a:pPr algn="ctr"/>
            <a:r>
              <a:rPr lang="pt-BR" sz="2500" dirty="0"/>
              <a:t>CAMPANHA 100 - O QUE SEUS US$ 100 FARÃO</a:t>
            </a:r>
            <a:endParaRPr lang="pt-BR" sz="2500" b="1" dirty="0"/>
          </a:p>
        </p:txBody>
      </p:sp>
    </p:spTree>
    <p:extLst>
      <p:ext uri="{BB962C8B-B14F-4D97-AF65-F5344CB8AC3E}">
        <p14:creationId xmlns:p14="http://schemas.microsoft.com/office/powerpoint/2010/main" val="15590495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1372</TotalTime>
  <Words>402</Words>
  <Application>Microsoft Office PowerPoint</Application>
  <PresentationFormat>Apresentação na tela (4:3)</PresentationFormat>
  <Paragraphs>31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9" baseType="lpstr">
      <vt:lpstr>Century Schoolbook</vt:lpstr>
      <vt:lpstr>Wingdings</vt:lpstr>
      <vt:lpstr>Wingdings 2</vt:lpstr>
      <vt:lpstr>Balcão Envidraçado</vt:lpstr>
      <vt:lpstr>INSTRUÇÕES LEONÍSTICAS  “CAMPANHA 100 - O QUE SEUS US$ 100 FARÃO”   </vt:lpstr>
      <vt:lpstr>CAMPANHA 100 - O QUE SEUS US$ 100 FARÃO</vt:lpstr>
      <vt:lpstr>CAMPANHA 100 - O QUE SEUS US$ 100 FARÃO</vt:lpstr>
      <vt:lpstr>CAMPANHA 100 - O QUE SEUS US$ 100 FARÃO</vt:lpstr>
      <vt:lpstr>CAMPANHA 100 - O QUE SEUS US$ 100 FARÃO</vt:lpstr>
      <vt:lpstr>CAMPANHA 100 - O QUE SEUS US$ 100 FARÃO</vt:lpstr>
      <vt:lpstr>CAMPANHA 100 - O QUE SEUS US$ 100 FARÃO</vt:lpstr>
      <vt:lpstr>CAMPANHA 100 - O QUE SEUS US$ 100 FARÃO</vt:lpstr>
      <vt:lpstr>CAMPANHA 100 - O QUE SEUS US$ 100 FARÃO</vt:lpstr>
      <vt:lpstr>CAMPANHA 100 - O QUE SEUS US$ 100 FARÃO</vt:lpstr>
      <vt:lpstr>CAMPANHA 100 - O QUE SEUS US$ 100 FARÃO</vt:lpstr>
      <vt:lpstr>CAMPANHA 100 - O QUE SEUS US$ 100 FARÃO</vt:lpstr>
      <vt:lpstr>CAMPANHA 100 - O QUE SEUS US$ 100 FARÃO</vt:lpstr>
      <vt:lpstr>CAMPANHA 100 - O QUE SEUS US$ 100 FARÃO</vt:lpstr>
      <vt:lpstr>CAMPANHA 100 - O QUE SEUS US$ 100 FARÃO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303</cp:revision>
  <dcterms:created xsi:type="dcterms:W3CDTF">2011-09-19T17:15:28Z</dcterms:created>
  <dcterms:modified xsi:type="dcterms:W3CDTF">2020-09-08T17:30:55Z</dcterms:modified>
</cp:coreProperties>
</file>