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45" r:id="rId3"/>
    <p:sldId id="448" r:id="rId4"/>
    <p:sldId id="447" r:id="rId5"/>
    <p:sldId id="449" r:id="rId6"/>
    <p:sldId id="446" r:id="rId7"/>
    <p:sldId id="460" r:id="rId8"/>
    <p:sldId id="453" r:id="rId9"/>
    <p:sldId id="454" r:id="rId10"/>
    <p:sldId id="455" r:id="rId11"/>
    <p:sldId id="456" r:id="rId12"/>
    <p:sldId id="444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28/09/2024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619672" y="3501008"/>
            <a:ext cx="7416824" cy="1872208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INSTRUÇÕES LEONÍSTICAS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“UM LIONS CLUBE IDEAL”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064896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Lions Clube não deve poupar esforços para aperfeiçoar os companheiros através da Instrução Leonística, para que dessa maneira possa habilitá-lo a encontrar a sua posição na comunidade e a servir dentro dela.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Muitos Clubes que dão importância ao aperfeiçoamento dos companheiros criam uma Comissão de Instrução Leonística.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104783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064896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Finalmente, diante do que dissemos, percebe-se que um Lions Clube Ideal, e seu funcionamento, ficam na dependência de vários fatores e que caberá a cada Leão, contribuir com boa vontade, experiência profissional, responsabilidade e liderança, para que o seu Clube se torne cada vez mais atuante em sua área territorial.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11176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Escrita pelo editor do site </a:t>
            </a:r>
            <a:r>
              <a:rPr lang="pt-BR" b="1" dirty="0"/>
              <a:t>Instruções Leonísticas</a:t>
            </a:r>
            <a:r>
              <a:rPr lang="pt-BR" dirty="0"/>
              <a:t>, CL Paulo Fernando Silvestre do LC São Paulo – Ipiranga – Distrito LC-2, e adaptado pelo PMJF CL Marco Antônio Fontana do LC Colatina Centro – Distrito LC-11.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78184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Como deve funcionar um Lions Clube ideal?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Para os estudiosos de Lions, os requisitos básicos, resumidamente, são os seguintes: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111069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064896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1- Escolher bem seus associados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Deve-se observar a sua vocação de servir, a integridade moral, a idoneidade profissional, a conduta familiar e a sensibilidade para os problemas comunitários.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337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064896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2- Ter funcionamento ideal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O Clube terá um funcionamento ideal, quando: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a) utilizar plenamente todo o seu potencial.</a:t>
            </a:r>
          </a:p>
          <a:p>
            <a:pPr marL="0" indent="0" algn="just">
              <a:buNone/>
            </a:pPr>
            <a:r>
              <a:rPr lang="pt-BR" dirty="0"/>
              <a:t>b) buscar resultados que estejam à altura de seu potencial.</a:t>
            </a:r>
          </a:p>
          <a:p>
            <a:pPr marL="0" indent="0" algn="just">
              <a:buNone/>
            </a:pPr>
            <a:r>
              <a:rPr lang="pt-BR" dirty="0"/>
              <a:t>c) dividir seus esforços, com equilíbrio, nas comissões do Clube.</a:t>
            </a:r>
          </a:p>
          <a:p>
            <a:pPr marL="0" indent="0" algn="just">
              <a:buNone/>
            </a:pPr>
            <a:r>
              <a:rPr lang="pt-BR" dirty="0"/>
              <a:t>d) praticar o Companheirismo.</a:t>
            </a:r>
          </a:p>
          <a:p>
            <a:pPr marL="0" indent="0" algn="just">
              <a:buNone/>
            </a:pPr>
            <a:r>
              <a:rPr lang="pt-BR" dirty="0"/>
              <a:t>e) realizar Instrução Leonística.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241611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064896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3- Ter imagem positiva na comunidade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O Clube deverá ser uma associação séria, justa, de propósitos elevados e que não visa o interesse próprio e nem de seus associados, mas, acima de tudo, o bem-estar da comunidade.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305263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76872"/>
            <a:ext cx="8064896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4</a:t>
            </a:r>
            <a:r>
              <a:rPr lang="pt-BR" dirty="0"/>
              <a:t>- </a:t>
            </a:r>
            <a:r>
              <a:rPr lang="pt-BR" b="1" dirty="0"/>
              <a:t>Ser representante da comunidade junto ao Poder Público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Deve atuar como intermediário junto ao Poder Público, procurando por todos os meios debater os problemas que afligem a comunidade e, dentro das possibilidades, envidar esforços para a obtenção e realização daquilo que a comunidade está necessitando.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24270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918022"/>
            <a:ext cx="8064896" cy="5463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/>
              <a:t>Praticar o Companheirismo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O Leão precisa incentivar o companheirismo, participando das reuniões, dos eventos, dos projetos e da elaboração e execução de planos de ação do Clube, a fim de que os seus objetivos sejam alcançados.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O companheirismo não deve confinar-se apenas às reuniões semanais. Na verdade, perderia o Lions a sua finalidade básica, se deixasse de professar essa filosofia.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Ele representa livre de qualquer dúvida, a alma de todas as reuniões e atividades leonísticas.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271021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06489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/>
              <a:t>Realizar Instrução Leonística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Instrução Leonística transmite-se mediante um sentido de conscientização, tornando o Leão um ser eficiente, forte na persistência, entusiasta na fé, esperançoso na adversidade e prudente no triunfo.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Instrução Leonística é fator preponderante, que  normaliza o comportamento do verdadeiro Leão.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221607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064896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Leão, além de praticar o companheirismo, tem que observar as normas que regem a regulamentação da maneira de agir e proceder perante o Clube a que está filiado.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Por isso, cabe ao Leão aceitar as tarefas que lhe são confiadas e procurar desenvolvê-las com dinamismo, no intuito de beneficiar o seu Clube na conquista do ideal de servir.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UM LIONS CLUBE IDEAL</a:t>
            </a:r>
          </a:p>
        </p:txBody>
      </p:sp>
    </p:spTree>
    <p:extLst>
      <p:ext uri="{BB962C8B-B14F-4D97-AF65-F5344CB8AC3E}">
        <p14:creationId xmlns:p14="http://schemas.microsoft.com/office/powerpoint/2010/main" val="206824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613</Words>
  <Application>Microsoft Office PowerPoint</Application>
  <PresentationFormat>Apresentação na tela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Balcão Envidraçado</vt:lpstr>
      <vt:lpstr>INSTRUÇÕES LEONÍSTICAS  “UM LIONS CLUBE IDEAL”</vt:lpstr>
      <vt:lpstr>UM LIONS CLUBE IDEAL</vt:lpstr>
      <vt:lpstr>UM LIONS CLUBE IDEAL</vt:lpstr>
      <vt:lpstr>UM LIONS CLUBE IDEAL</vt:lpstr>
      <vt:lpstr>UM LIONS CLUBE IDEAL</vt:lpstr>
      <vt:lpstr>UM LIONS CLUBE IDEAL</vt:lpstr>
      <vt:lpstr>UM LIONS CLUBE IDEAL</vt:lpstr>
      <vt:lpstr>UM LIONS CLUBE IDEAL</vt:lpstr>
      <vt:lpstr>UM LIONS CLUBE IDEAL</vt:lpstr>
      <vt:lpstr>UM LIONS CLUBE IDEAL</vt:lpstr>
      <vt:lpstr>UM LIONS CLUBE IDEAL</vt:lpstr>
      <vt:lpstr>UM LIONS CLUBE IDEAL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224</cp:revision>
  <dcterms:created xsi:type="dcterms:W3CDTF">2011-09-19T17:15:28Z</dcterms:created>
  <dcterms:modified xsi:type="dcterms:W3CDTF">2024-09-28T09:07:48Z</dcterms:modified>
</cp:coreProperties>
</file>