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11" r:id="rId3"/>
    <p:sldId id="457" r:id="rId4"/>
    <p:sldId id="456" r:id="rId5"/>
    <p:sldId id="458" r:id="rId6"/>
    <p:sldId id="460" r:id="rId7"/>
    <p:sldId id="462" r:id="rId8"/>
    <p:sldId id="461" r:id="rId9"/>
    <p:sldId id="467" r:id="rId10"/>
    <p:sldId id="468" r:id="rId11"/>
    <p:sldId id="469" r:id="rId12"/>
    <p:sldId id="470" r:id="rId13"/>
    <p:sldId id="471" r:id="rId14"/>
    <p:sldId id="473" r:id="rId15"/>
    <p:sldId id="472" r:id="rId16"/>
    <p:sldId id="474" r:id="rId17"/>
    <p:sldId id="475" r:id="rId18"/>
    <p:sldId id="477" r:id="rId19"/>
    <p:sldId id="478" r:id="rId20"/>
    <p:sldId id="409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07/12/2020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07/12/2020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07/12/2020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07/12/2020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07/12/2020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07/12/2020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07/12/2020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07/12/2020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07/12/2020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07/12/2020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07/12/2020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07/12/2020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051720" y="3429000"/>
            <a:ext cx="6696744" cy="216024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“LEO CLUBE DE SUCESSO”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1" y="2636912"/>
            <a:ext cx="7896336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Conservação da Visão: </a:t>
            </a:r>
            <a:endParaRPr lang="pt-BR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Participar de uma campanha de exame dos olhos.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Realizar uma campanha de doação de óculos.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Realizar uma campanha para coletar óculos usados.</a:t>
            </a:r>
          </a:p>
        </p:txBody>
      </p:sp>
    </p:spTree>
    <p:extLst>
      <p:ext uri="{BB962C8B-B14F-4D97-AF65-F5344CB8AC3E}">
        <p14:creationId xmlns:p14="http://schemas.microsoft.com/office/powerpoint/2010/main" val="978228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1" y="2132856"/>
            <a:ext cx="7896336" cy="3600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Audição e Logopedia (Terapia da fala) e Trabalho com os Surdos: </a:t>
            </a: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Fornecer equipamento auditivo para os deficientes de audição carentes.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Administrar testes de audição nas escolas.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Distribuir informações sobre a poluição sonora e outras causas da surdez. </a:t>
            </a:r>
          </a:p>
        </p:txBody>
      </p:sp>
    </p:spTree>
    <p:extLst>
      <p:ext uri="{BB962C8B-B14F-4D97-AF65-F5344CB8AC3E}">
        <p14:creationId xmlns:p14="http://schemas.microsoft.com/office/powerpoint/2010/main" val="1059978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1" y="2636912"/>
            <a:ext cx="7896336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Serviços de Cidadania: </a:t>
            </a:r>
            <a:endParaRPr lang="pt-BR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Realizar programas de natureza patriótica.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Promover campanhas para difundir o respeito pela lei e ordem.</a:t>
            </a:r>
          </a:p>
        </p:txBody>
      </p:sp>
    </p:spTree>
    <p:extLst>
      <p:ext uri="{BB962C8B-B14F-4D97-AF65-F5344CB8AC3E}">
        <p14:creationId xmlns:p14="http://schemas.microsoft.com/office/powerpoint/2010/main" val="1594673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1" y="2348880"/>
            <a:ext cx="7896336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Serviços Educacionais: </a:t>
            </a: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Implantar um programa de leitura para jovens de áreas carentes.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Ajudar a organizar um treinamento profissional em áreas pobres.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Coletar livros usados para distribuir entre pessoas carentes.</a:t>
            </a:r>
          </a:p>
        </p:txBody>
      </p:sp>
    </p:spTree>
    <p:extLst>
      <p:ext uri="{BB962C8B-B14F-4D97-AF65-F5344CB8AC3E}">
        <p14:creationId xmlns:p14="http://schemas.microsoft.com/office/powerpoint/2010/main" val="519936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1" y="2132856"/>
            <a:ext cx="7896336" cy="3600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Serviços do Meio Ambiente: </a:t>
            </a: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Alertar a conscientização sobre a conservação dos recursos naturais.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Organizar campanhas de limpeza e projetos de reciclagem de papel e garrafas.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Implantar um programa de coleta de óleo de cozinha usado, para aproveitamento na confecção de sabão.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Promover campanhas de embelezamento: plante flores e árvores; utilize itens que talvez fosse jogado fora para fazer coisas úteis.</a:t>
            </a:r>
          </a:p>
        </p:txBody>
      </p:sp>
    </p:spTree>
    <p:extLst>
      <p:ext uri="{BB962C8B-B14F-4D97-AF65-F5344CB8AC3E}">
        <p14:creationId xmlns:p14="http://schemas.microsoft.com/office/powerpoint/2010/main" val="1406857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1" y="2132856"/>
            <a:ext cx="7896336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Serviços ao Público: </a:t>
            </a: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Fazer apresentações de programa sobre o tráfego de veículos nas escolas locais.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Distribuir informações sobre nutrição: oferecer aulas grátis de economia doméstica e criação de hortas domésticas.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Aprender sobre os direitos do consumidor para ensinar outros.</a:t>
            </a:r>
          </a:p>
        </p:txBody>
      </p:sp>
    </p:spTree>
    <p:extLst>
      <p:ext uri="{BB962C8B-B14F-4D97-AF65-F5344CB8AC3E}">
        <p14:creationId xmlns:p14="http://schemas.microsoft.com/office/powerpoint/2010/main" val="734550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1" y="2348880"/>
            <a:ext cx="7896336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Serviços Recreativos:</a:t>
            </a:r>
            <a:endParaRPr lang="pt-BR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Promover a realização de torneios esportivos.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Oferecer equipamentos de playground para os parques locais.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Organizar piqueniques para crianças excepcionais, órfãs ou para anciões.</a:t>
            </a:r>
          </a:p>
        </p:txBody>
      </p:sp>
    </p:spTree>
    <p:extLst>
      <p:ext uri="{BB962C8B-B14F-4D97-AF65-F5344CB8AC3E}">
        <p14:creationId xmlns:p14="http://schemas.microsoft.com/office/powerpoint/2010/main" val="2334064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1" y="1916832"/>
            <a:ext cx="7896336" cy="38164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Serviços de Saúde: </a:t>
            </a: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Organizar ou participar de um programa de detecção e prevenção de uma doença.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Promover a conscientização acerca de diabetes, sedentarismo, obesidade e outras.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Participar de campanha acerca de diabetes.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Promover campanha de amamentação infantil.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Promover palestras para comunidades carentes, ministradas por profissionais da área, acerca da: saúde bucal, aleitamento materno, higiene e outras.</a:t>
            </a:r>
          </a:p>
        </p:txBody>
      </p:sp>
    </p:spTree>
    <p:extLst>
      <p:ext uri="{BB962C8B-B14F-4D97-AF65-F5344CB8AC3E}">
        <p14:creationId xmlns:p14="http://schemas.microsoft.com/office/powerpoint/2010/main" val="1091668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1" y="2276872"/>
            <a:ext cx="7896336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Serviços Sociais: </a:t>
            </a:r>
            <a:endParaRPr lang="pt-BR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Distribuir cestas de alimentos aos pobres.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Fazer visitas regulares aos asilos e outras instituições.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Auxiliar instituições e igrejas que cuidam de pessoas com necessidades.</a:t>
            </a:r>
          </a:p>
        </p:txBody>
      </p:sp>
    </p:spTree>
    <p:extLst>
      <p:ext uri="{BB962C8B-B14F-4D97-AF65-F5344CB8AC3E}">
        <p14:creationId xmlns:p14="http://schemas.microsoft.com/office/powerpoint/2010/main" val="634170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1" y="2420888"/>
            <a:ext cx="7896336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Serviços Internacionais: </a:t>
            </a: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Procurar fazer amizades com </a:t>
            </a:r>
            <a:r>
              <a:rPr lang="pt-BR" dirty="0" err="1"/>
              <a:t>LEOs</a:t>
            </a:r>
            <a:r>
              <a:rPr lang="pt-BR" dirty="0"/>
              <a:t> de outras nações: intercâmbio de correspondência (carta ou e-mail) e de outras informações culturais.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Participar da Irmanação Internacional entre Leo Clubes. </a:t>
            </a:r>
          </a:p>
        </p:txBody>
      </p:sp>
    </p:spTree>
    <p:extLst>
      <p:ext uri="{BB962C8B-B14F-4D97-AF65-F5344CB8AC3E}">
        <p14:creationId xmlns:p14="http://schemas.microsoft.com/office/powerpoint/2010/main" val="184145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sucesso de um LEO Clube depende do relacionamento estreito que tem com seu Lions Clube patrocinador.</a:t>
            </a:r>
          </a:p>
        </p:txBody>
      </p:sp>
    </p:spTree>
    <p:extLst>
      <p:ext uri="{BB962C8B-B14F-4D97-AF65-F5344CB8AC3E}">
        <p14:creationId xmlns:p14="http://schemas.microsoft.com/office/powerpoint/2010/main" val="2739073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522246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VOCÊ É LEÃO?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0194" y="2708920"/>
            <a:ext cx="7522246" cy="37650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Escrito pelo editor do site </a:t>
            </a:r>
            <a:r>
              <a:rPr lang="pt-BR" b="1" dirty="0"/>
              <a:t>Instruções Leonísticas</a:t>
            </a:r>
            <a:r>
              <a:rPr lang="pt-BR" dirty="0"/>
              <a:t>, CL Paulo Fernando Silvestre do LC São Paulo – Ipiranga – Distrito LC2, e adaptado pelo CL Marco Antônio Fontana do LC Colatina Centro – DLC11. </a:t>
            </a:r>
          </a:p>
        </p:txBody>
      </p:sp>
    </p:spTree>
    <p:extLst>
      <p:ext uri="{BB962C8B-B14F-4D97-AF65-F5344CB8AC3E}">
        <p14:creationId xmlns:p14="http://schemas.microsoft.com/office/powerpoint/2010/main" val="273277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papel do Lions Clube patrocinador é oferecer apoio, orientação e conselho. 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408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Os </a:t>
            </a:r>
            <a:r>
              <a:rPr lang="pt-BR" dirty="0" err="1"/>
              <a:t>LEOs</a:t>
            </a:r>
            <a:r>
              <a:rPr lang="pt-BR" dirty="0"/>
              <a:t> têm seus próprios dirigentes de clube e estatutos.</a:t>
            </a:r>
          </a:p>
        </p:txBody>
      </p:sp>
    </p:spTree>
    <p:extLst>
      <p:ext uri="{BB962C8B-B14F-4D97-AF65-F5344CB8AC3E}">
        <p14:creationId xmlns:p14="http://schemas.microsoft.com/office/powerpoint/2010/main" val="439485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Os </a:t>
            </a:r>
            <a:r>
              <a:rPr lang="pt-BR" dirty="0" err="1"/>
              <a:t>LEOs</a:t>
            </a:r>
            <a:r>
              <a:rPr lang="pt-BR" dirty="0"/>
              <a:t> são responsáveis pelo planejamento e implementação de suas próprias atividades, financiamentos de seus projetos e manutenção de uma operação tranquila do clube.</a:t>
            </a:r>
          </a:p>
        </p:txBody>
      </p:sp>
    </p:spTree>
    <p:extLst>
      <p:ext uri="{BB962C8B-B14F-4D97-AF65-F5344CB8AC3E}">
        <p14:creationId xmlns:p14="http://schemas.microsoft.com/office/powerpoint/2010/main" val="183206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Conselheiro LEO (que é associado do Lions Clube patrocinador) serve como o principal elemento de ligação entre o LEO e o Lions Clube.</a:t>
            </a:r>
          </a:p>
        </p:txBody>
      </p:sp>
    </p:spTree>
    <p:extLst>
      <p:ext uri="{BB962C8B-B14F-4D97-AF65-F5344CB8AC3E}">
        <p14:creationId xmlns:p14="http://schemas.microsoft.com/office/powerpoint/2010/main" val="4213847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1" y="2348880"/>
            <a:ext cx="7896336" cy="33843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Os deveres do conselheiro, entre outros, incluem: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Oferecer sugestões construtivas aos </a:t>
            </a:r>
            <a:r>
              <a:rPr lang="pt-BR" dirty="0" err="1"/>
              <a:t>LEOs</a:t>
            </a:r>
            <a:r>
              <a:rPr lang="pt-BR" dirty="0"/>
              <a:t>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Apresentar relatórios sobre suas atividades ao Lions Clube.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Promover um relacionamento cooperativo entre os dois clubes.</a:t>
            </a:r>
          </a:p>
        </p:txBody>
      </p:sp>
    </p:spTree>
    <p:extLst>
      <p:ext uri="{BB962C8B-B14F-4D97-AF65-F5344CB8AC3E}">
        <p14:creationId xmlns:p14="http://schemas.microsoft.com/office/powerpoint/2010/main" val="134054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lista seguinte representa alguns tipos de atividades realizadas com sucesso por </a:t>
            </a:r>
            <a:r>
              <a:rPr lang="pt-BR" dirty="0" err="1"/>
              <a:t>LEOs</a:t>
            </a:r>
            <a:r>
              <a:rPr lang="pt-BR" dirty="0"/>
              <a:t> Clubes do mundo inteiro: </a:t>
            </a:r>
          </a:p>
        </p:txBody>
      </p:sp>
    </p:spTree>
    <p:extLst>
      <p:ext uri="{BB962C8B-B14F-4D97-AF65-F5344CB8AC3E}">
        <p14:creationId xmlns:p14="http://schemas.microsoft.com/office/powerpoint/2010/main" val="3972668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LEO CLUBE DE SUCESSO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1" y="2132856"/>
            <a:ext cx="7896336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Conscientização Acerca de Drogas: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Planejar um programa de conscientização acerca de drogas para sua comunidade.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Realizar um concurso de oratória sobre um tópico relacionado com drogas.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Patrocinar um mês de não fumar.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Visitar um centro de tratamento de vítimas de drogas.</a:t>
            </a:r>
          </a:p>
        </p:txBody>
      </p:sp>
    </p:spTree>
    <p:extLst>
      <p:ext uri="{BB962C8B-B14F-4D97-AF65-F5344CB8AC3E}">
        <p14:creationId xmlns:p14="http://schemas.microsoft.com/office/powerpoint/2010/main" val="2298714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</TotalTime>
  <Words>717</Words>
  <Application>Microsoft Office PowerPoint</Application>
  <PresentationFormat>Apresentação na tela (4:3)</PresentationFormat>
  <Paragraphs>77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Century Schoolbook</vt:lpstr>
      <vt:lpstr>Wingdings</vt:lpstr>
      <vt:lpstr>Wingdings 2</vt:lpstr>
      <vt:lpstr>Balcão Envidraçado</vt:lpstr>
      <vt:lpstr>INSTRUÇÕES LEONÍSTICAS  “LEO CLUBE DE SUCESSO”</vt:lpstr>
      <vt:lpstr>LEO CLUBE DE SUCESSO</vt:lpstr>
      <vt:lpstr>LEO CLUBE DE SUCESSO</vt:lpstr>
      <vt:lpstr>LEO CLUBE DE SUCESSO</vt:lpstr>
      <vt:lpstr>LEO CLUBE DE SUCESSO</vt:lpstr>
      <vt:lpstr>LEO CLUBE DE SUCESSO</vt:lpstr>
      <vt:lpstr>LEO CLUBE DE SUCESSO</vt:lpstr>
      <vt:lpstr>LEO CLUBE DE SUCESSO</vt:lpstr>
      <vt:lpstr>LEO CLUBE DE SUCESSO</vt:lpstr>
      <vt:lpstr>LEO CLUBE DE SUCESSO</vt:lpstr>
      <vt:lpstr>LEO CLUBE DE SUCESSO</vt:lpstr>
      <vt:lpstr>LEO CLUBE DE SUCESSO</vt:lpstr>
      <vt:lpstr>LEO CLUBE DE SUCESSO</vt:lpstr>
      <vt:lpstr>LEO CLUBE DE SUCESSO</vt:lpstr>
      <vt:lpstr>LEO CLUBE DE SUCESSO</vt:lpstr>
      <vt:lpstr>LEO CLUBE DE SUCESSO</vt:lpstr>
      <vt:lpstr>LEO CLUBE DE SUCESSO</vt:lpstr>
      <vt:lpstr>LEO CLUBE DE SUCESSO</vt:lpstr>
      <vt:lpstr>LEO CLUBE DE SUCESSO</vt:lpstr>
      <vt:lpstr>VOCÊ É LEÃO?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248</cp:revision>
  <dcterms:created xsi:type="dcterms:W3CDTF">2011-09-19T17:15:28Z</dcterms:created>
  <dcterms:modified xsi:type="dcterms:W3CDTF">2020-12-07T23:18:58Z</dcterms:modified>
</cp:coreProperties>
</file>