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30" r:id="rId3"/>
    <p:sldId id="431" r:id="rId4"/>
    <p:sldId id="432" r:id="rId5"/>
    <p:sldId id="433" r:id="rId6"/>
    <p:sldId id="434" r:id="rId7"/>
    <p:sldId id="435" r:id="rId8"/>
    <p:sldId id="436" r:id="rId9"/>
    <p:sldId id="438" r:id="rId10"/>
    <p:sldId id="439" r:id="rId11"/>
    <p:sldId id="437" r:id="rId12"/>
    <p:sldId id="440" r:id="rId13"/>
    <p:sldId id="441" r:id="rId14"/>
    <p:sldId id="442" r:id="rId15"/>
    <p:sldId id="443" r:id="rId16"/>
    <p:sldId id="444" r:id="rId17"/>
    <p:sldId id="445" r:id="rId18"/>
    <p:sldId id="446" r:id="rId19"/>
    <p:sldId id="447" r:id="rId20"/>
    <p:sldId id="448" r:id="rId21"/>
    <p:sldId id="449" r:id="rId22"/>
    <p:sldId id="450" r:id="rId23"/>
    <p:sldId id="451" r:id="rId24"/>
    <p:sldId id="452" r:id="rId25"/>
    <p:sldId id="453" r:id="rId26"/>
    <p:sldId id="454" r:id="rId27"/>
    <p:sldId id="455" r:id="rId28"/>
    <p:sldId id="456" r:id="rId29"/>
    <p:sldId id="457" r:id="rId30"/>
    <p:sldId id="458" r:id="rId31"/>
    <p:sldId id="459" r:id="rId32"/>
    <p:sldId id="460" r:id="rId33"/>
    <p:sldId id="461" r:id="rId34"/>
    <p:sldId id="462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86000" y="3933056"/>
            <a:ext cx="5742384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“LIONS SOMOS NÓS MESMOS”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140968"/>
            <a:ext cx="8219256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Existem no território dos Clubes indivíduos qualificados para o Lions.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6841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068960"/>
            <a:ext cx="8219256" cy="2664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Às vezes preferimos trazer um amigo, deixando de lado homens e mulheres leonisticamente qualificados.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4406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068960"/>
            <a:ext cx="8219256" cy="2664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Outras vezes permitimos o ingresso em Lions de indivíduos sem qualidade para o ideal de servir.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4913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140968"/>
            <a:ext cx="8219256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</a:t>
            </a:r>
            <a:r>
              <a:rPr lang="pt-BR" b="1" dirty="0"/>
              <a:t>crescimento qualitativo</a:t>
            </a:r>
            <a:r>
              <a:rPr lang="pt-BR" dirty="0"/>
              <a:t> dos quadros de associados é o mais importante.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8354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140968"/>
            <a:ext cx="8219256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Lions Clube deve possuir o que há de melhor em material humano.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9322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821925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Só os homens e mulheres dotados de caráter ilibado e que gozem de bom conceito junto a sua comunidade devem pertencer ao Lions Clube.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5942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8219256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Apenas os homens e mulheres dispostos a servir podem pertencer ao Lions.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7544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821925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Basta o trabalho sério, planejado e consciente do Assessor de Associados e da Comissão de Associados para que o quadro social cresça enriquecendo o ideal de servir.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0151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068960"/>
            <a:ext cx="8219256" cy="2664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Homens e mulheres excelentes existem aos milhares, aguardando apenas o convite.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0407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852936"/>
            <a:ext cx="8219256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Leão bem selecionado trará, sem dúvida, grandes alegrias, contribuindo para o ideal de servir, agindo sempre com dinamismo e simplicidade.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703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24944"/>
            <a:ext cx="8219256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Nós somos os responsáveis pela atuação e o destino do Lions Clube.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4232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852936"/>
            <a:ext cx="8219256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tônica para o imediato desempenho do Leão é a informação e instrução leonística, que permitem a ele familiarizar-se com a obra a cumprir.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5583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8219256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Leão mal informado, não se ajusta ao clube, é desinteressado e não tem entusiasmo.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487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068960"/>
            <a:ext cx="8219256" cy="2664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Ninguém ama aquilo que não conhece.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5752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24944"/>
            <a:ext cx="8219256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que mais prejudica o desenvolvimento de um Clube é a má qualidade dos associados e a falta de cultura leonística.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4894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19256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novo Leão deve receber dos companheiros antigos um patrimônio de conhecimentos leonísticos que, somados a sua vontade de servir, permita-lhe começar a trabalhar por Lions desde muito cedo.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3915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24944"/>
            <a:ext cx="8219256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Todo Companheiro antigo tem uma experiência que merece ser transmitida ao Companheiro novo.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27605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821925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 somarmos as experiências de todos os membros do Clube, seu patrimônio de conhecimento ficará enriquecido, fazendo-o progredir em suas realizações.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53611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24944"/>
            <a:ext cx="8219256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Há muitas formas de facilitar a comunicação leonística entre os associados do Clube.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40069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636912"/>
            <a:ext cx="8219256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Entre elas, os Fóruns Leonísticos em nível de clube ou de divisão, Instruções Leonísticas em todas as Assembleias Gerais Ordinárias, visitas aos sites de LIONS e a leitura de revistas e livros leonísticos.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22604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852936"/>
            <a:ext cx="8219256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importante é que cada um de nós saiba que é responsável pelos outros Companheiros.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612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212976"/>
            <a:ext cx="8219256" cy="252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Todo Leão tem uma missão a cumprir: </a:t>
            </a:r>
            <a:r>
              <a:rPr lang="pt-BR" b="1" dirty="0"/>
              <a:t>servir</a:t>
            </a:r>
            <a:r>
              <a:rPr lang="pt-BR" dirty="0"/>
              <a:t>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14960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821925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Cada um, por conseguinte, tem a responsabilidade pelo crescimento do quadro associativo, pela seleção e informação dos novos associados, porque cada um é responsável pelo futuro do próprio Clube.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0268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8219256" cy="2736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Só assim estaremos à altura da tarefa que nos espera.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2109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8219256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É uma tarefa grandiosa e devemos compreender essa imensa força que é o Lions Clube.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52361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068960"/>
            <a:ext cx="8219256" cy="2664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Lembre-se que </a:t>
            </a:r>
            <a:r>
              <a:rPr lang="pt-BR" b="1" dirty="0"/>
              <a:t>o Lions somos nós mesmos</a:t>
            </a:r>
            <a:r>
              <a:rPr lang="pt-BR" dirty="0"/>
              <a:t>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14807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636912"/>
            <a:ext cx="8219256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Escrita pelo editor do site </a:t>
            </a:r>
            <a:r>
              <a:rPr lang="pt-BR" b="1" dirty="0"/>
              <a:t>Instruções Leonísticas</a:t>
            </a:r>
            <a:r>
              <a:rPr lang="pt-BR" dirty="0"/>
              <a:t>, o saudoso CL Paulo Fernando Silvestre do LC São Paulo - Ipiranga - Distrito LC 2, e adaptada pelo PMJF CL Marco Antônio Fontana do LC Colatina Centro - Distrito LC 11.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4590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8219256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 o nosso Clube não for dinâmico, é porque estamos individualmente acomodados.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1409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140968"/>
            <a:ext cx="8219256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A responsabilidade é coletiva</a:t>
            </a:r>
            <a:r>
              <a:rPr lang="pt-BR" dirty="0"/>
              <a:t>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8127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852936"/>
            <a:ext cx="8219256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É a responsabilidade de cada um de nós, que está comprometida quando achamos que ela nada tem a ver com isso.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6594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284984"/>
            <a:ext cx="8219256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E o Lions Clube do que é feito, senão de nós?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548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284984"/>
            <a:ext cx="8219256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Se o quadro associativo não cresce, de quem é a culpa?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0357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284984"/>
            <a:ext cx="8219256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Cada um é responsável por isso.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6259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1580</TotalTime>
  <Words>737</Words>
  <Application>Microsoft Office PowerPoint</Application>
  <PresentationFormat>Apresentação na tela (4:3)</PresentationFormat>
  <Paragraphs>67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8" baseType="lpstr">
      <vt:lpstr>Century Schoolbook</vt:lpstr>
      <vt:lpstr>Wingdings</vt:lpstr>
      <vt:lpstr>Wingdings 2</vt:lpstr>
      <vt:lpstr>Balcão Envidraçado</vt:lpstr>
      <vt:lpstr>INSTRUÇÕES LEONÍSTICAS  “LIONS SOMOS NÓS MESMOS”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281</cp:revision>
  <dcterms:created xsi:type="dcterms:W3CDTF">2011-09-19T17:15:28Z</dcterms:created>
  <dcterms:modified xsi:type="dcterms:W3CDTF">2024-10-16T00:38:37Z</dcterms:modified>
</cp:coreProperties>
</file>