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66" r:id="rId3"/>
    <p:sldId id="397" r:id="rId4"/>
    <p:sldId id="398" r:id="rId5"/>
    <p:sldId id="364" r:id="rId6"/>
    <p:sldId id="408" r:id="rId7"/>
    <p:sldId id="409" r:id="rId8"/>
    <p:sldId id="410" r:id="rId9"/>
    <p:sldId id="399" r:id="rId10"/>
    <p:sldId id="400" r:id="rId11"/>
    <p:sldId id="401" r:id="rId12"/>
    <p:sldId id="402" r:id="rId13"/>
    <p:sldId id="403" r:id="rId14"/>
    <p:sldId id="405" r:id="rId15"/>
    <p:sldId id="404" r:id="rId16"/>
    <p:sldId id="411" r:id="rId17"/>
    <p:sldId id="412" r:id="rId18"/>
    <p:sldId id="407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4077072"/>
            <a:ext cx="581439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“O LIONS NO BRASIL”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20880" cy="180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Armando Fajardo foi o primeiro Secretário do clube, não quis a Presidência</a:t>
            </a:r>
            <a:r>
              <a:rPr lang="pt-BR" sz="7400" dirty="0"/>
              <a:t>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254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920880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foi o primeiro Governador de Distrito do Brasil, em 1.953, quando o Brasil todo constituía um só Distrito Leonístico.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06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20880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foi o primeiro Conselheiro Internacional do Brasil.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3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é o Patrono do Leonismo no Brasil, conforme título que lhe foi outorgado na Convenção Nacional de Salvador, em 1.964.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95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92088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O CL Fajardo não desfruta apenas do prestígio de ser o “Leão nº 1 do Brasil”, foi também um estudioso e um entusiasta do Leonismo, contribuindo muito para o crescimento do movimento no Brasil. 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12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nasceu no município de Madalena, no Rio de Janeiro, em 12 de outubro de 1.893 e faleceu em 13 de junho de 1.969.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61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</a:t>
            </a:r>
            <a:r>
              <a:rPr lang="pt-BR" sz="3100" dirty="0"/>
              <a:t>O primeiro Presidente Brasileiro do Lions Internacional, foi o CL João Fernando Sobral, membro do Lions Clube de São Paulo Belém, no AL 1.976/1.977.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00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208912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</a:t>
            </a:r>
            <a:r>
              <a:rPr lang="pt-BR" sz="3100" dirty="0"/>
              <a:t>O segundo Presidente Brasileiro do Lions Internacional, foi o CL Augustin Soliva, no AL 1.996/1.997.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72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08912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2800" dirty="0"/>
              <a:t>Extraído do livro “LEÃO SABIDO”, 36ª edição, escrito pelo saudoso PID (Ex-Diretor Internacional 1965-1967) CL Áureo Rodrigues do LC Santos/SP – Distrito LC5 e adaptado pelo CL Marco Antônio Fontana do LC Colatina Centro. </a:t>
            </a: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57606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3389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992888" cy="22322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800" dirty="0"/>
              <a:t>Em 16 de abril de 1.952, foi fundado, com 40 associados, nosso primeiro Clube de Lions, o Lions Clube do Rio de Janeiro, o Mater Clube do Brasil.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26642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Armando Fajardo reuniu 39 homens que com ele, em assembleia, num almoço nos salões do Jockey Clube Brasileiro, receberam o título e o distintivo de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660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2322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Por isso, de acordo com a deliberação da II Convenção Nacional de Lions Clubes, em São Paulo (1.955), o dia 16 de abril é o “Dia do Leonismo Nacional”.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65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Os três primeiros clubes fundados no Brasil foram: no Rio de Janeiro (16/04/1952), em São Paulo (23/07/1952) e em Salvador (21/03/1953).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73630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t-BR" sz="3100" dirty="0"/>
              <a:t>  Na primeira Convenção Nacional de Lions Clubes, realizada em Salvador, de 28 a 30 de maio de 1.954, o Brasil já contava com a existência de 20 (vinte) clubes. </a:t>
            </a:r>
          </a:p>
          <a:p>
            <a:pPr marL="0" indent="0">
              <a:buNone/>
            </a:pPr>
            <a:endParaRPr lang="pt-BR" sz="31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6320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Em 16 de janeiro de 1.957, foi fundado em Vitória, o Lions Clube Vitória, primeiro Clube de Lions do Espírito Santo.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9564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208912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Em Colatina, foi fundado em 26 de junho de 1.965, o Lions Clube Colatina, hoje Lions Clube Colatina Centro.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053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18722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O Leão número 1 do Brasil é Armando Fajardo, fundador do Lions Clube do Rio de Janeiro.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15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540</Words>
  <Application>Microsoft Office PowerPoint</Application>
  <PresentationFormat>Apresentação na tela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“O LIONS NO BRASIL”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215</cp:revision>
  <dcterms:created xsi:type="dcterms:W3CDTF">2011-09-19T17:15:28Z</dcterms:created>
  <dcterms:modified xsi:type="dcterms:W3CDTF">2023-07-01T19:40:38Z</dcterms:modified>
</cp:coreProperties>
</file>