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81" r:id="rId3"/>
    <p:sldId id="393" r:id="rId4"/>
    <p:sldId id="401" r:id="rId5"/>
    <p:sldId id="395" r:id="rId6"/>
    <p:sldId id="394" r:id="rId7"/>
    <p:sldId id="290" r:id="rId8"/>
    <p:sldId id="397" r:id="rId9"/>
    <p:sldId id="396" r:id="rId10"/>
    <p:sldId id="291" r:id="rId11"/>
    <p:sldId id="400" r:id="rId12"/>
    <p:sldId id="398" r:id="rId13"/>
    <p:sldId id="399" r:id="rId14"/>
    <p:sldId id="402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195736" y="3717032"/>
            <a:ext cx="6336704" cy="2088232"/>
          </a:xfrm>
        </p:spPr>
        <p:txBody>
          <a:bodyPr/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“COMPANHEIRISMO E SERVIÇO”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74091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O companheirismo é a união que transforma simples conhecidos em amigos fraternos, solidários nas alegrias e nas aflições.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74091" cy="2664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Da convivência surge a amizade e da amizade surge o companheirismo, como instrumento eficaz de êxito na prática do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74091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Sem companheirismo não há ideal de servir, porque ninguém serve sem amor.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74091" cy="2160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Daí é que se irradia a força de ação do movimento leonístico.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657553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276872"/>
            <a:ext cx="8546099" cy="34563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Escrito pelo editor do site </a:t>
            </a:r>
            <a:r>
              <a:rPr lang="pt-BR" sz="3200" b="1" dirty="0"/>
              <a:t>Instruções Leonísticas</a:t>
            </a:r>
            <a:r>
              <a:rPr lang="pt-BR" sz="3200" dirty="0"/>
              <a:t>, CL Paulo Fernando Silvestre do LC São Paulo – Ipiranga – Distrito LC2, e adaptado pelo PMJF CL Marco Antônio Fontana do LC Colatina Centro – DLC11.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  <p:extLst>
      <p:ext uri="{BB962C8B-B14F-4D97-AF65-F5344CB8AC3E}">
        <p14:creationId xmlns:p14="http://schemas.microsoft.com/office/powerpoint/2010/main" val="419139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74091" cy="2880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Companheirismo e prestação de serviço são dois conceitos tão inseparáveis como “amor e casamento”. É difícil ter um sem ter o outro.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74091" cy="2376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É um ato de amor, ou seja, não envolve um dever, sendo sua única recompensa um aumento do amor-próprio e da dignidade pessoal</a:t>
            </a:r>
            <a:r>
              <a:rPr lang="pt-BR" sz="3200" b="1" dirty="0"/>
              <a:t>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180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/>
              <a:t>   </a:t>
            </a:r>
            <a:r>
              <a:rPr lang="pt-BR" sz="3200" dirty="0"/>
              <a:t>Além disso, intensifica o sentimento de “pertencer” a um grupo com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74091" cy="15841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 Não há dúvida que o companheirismo é a base que dá origem à prestação de serviço.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140968"/>
            <a:ext cx="8474091" cy="187220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500" dirty="0"/>
              <a:t>O desejo de servir provém do companheirismo.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</a:t>
            </a:r>
            <a:endParaRPr lang="pt-B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5942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564904"/>
            <a:ext cx="8474091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O companheirismo leonístico deve ser a prioridade básica de qualquer programa de atividade de um clube de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376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Deve ser fundamental para um projeto de ação comunitária.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74091" cy="2880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Sem companheirismo não haverá coesão, não haverá entusiasmo, não se realizará um trabalho social positivo, não existirá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5942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316</Words>
  <Application>Microsoft Office PowerPoint</Application>
  <PresentationFormat>Apresentação na tela (4:3)</PresentationFormat>
  <Paragraphs>29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Balcão Envidraçado</vt:lpstr>
      <vt:lpstr>INSTRUÇÕES LEONÍSTICAS  “COMPANHEIRISMO E SERVIÇO”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162</cp:revision>
  <dcterms:created xsi:type="dcterms:W3CDTF">2011-09-19T17:15:28Z</dcterms:created>
  <dcterms:modified xsi:type="dcterms:W3CDTF">2022-09-15T03:18:46Z</dcterms:modified>
</cp:coreProperties>
</file>