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9" r:id="rId2"/>
    <p:sldId id="473" r:id="rId3"/>
    <p:sldId id="420" r:id="rId4"/>
    <p:sldId id="47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85" r:id="rId16"/>
    <p:sldId id="486" r:id="rId17"/>
    <p:sldId id="487" r:id="rId18"/>
    <p:sldId id="48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07704" y="3068960"/>
            <a:ext cx="6840760" cy="2520280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“REUNIÕES ON LINE - COMO DEVEMOS NOS COMPORTAR”</a:t>
            </a:r>
          </a:p>
        </p:txBody>
      </p:sp>
    </p:spTree>
    <p:extLst>
      <p:ext uri="{BB962C8B-B14F-4D97-AF65-F5344CB8AC3E}">
        <p14:creationId xmlns:p14="http://schemas.microsoft.com/office/powerpoint/2010/main" val="1183031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Vestir-se adequadamente, ou seja, não se apresentar sem camisa. Se for possível usar a camisa do Lions.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861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Não ficar discutindo ou comentando muito sobre evento realizado. O Presidente analisa, fala sobre o que precisa melhorar e no máximo um ou dois comentam.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029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Na discussão de qualquer assunto as falas devem ser curtas para dar a oportunidade de todos participarem (dar a palavra por no máximo dois minutos).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7761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Não precisa contar o histórico do evento é só dizer o essencial (fizemos uma reunião e ficou decidido isto).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810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Deixar todos falarem. Ser objetivo e rápido na sua fala (no máximo dois minutos).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357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Concluída a fala sobre o assunto não voltar a falar do mesmo nessa reunião. Então, se chegar atrasado não deve perguntar se tal assunto já foi falado. Os assuntos já discutidos não voltarão para discussão e serão colocados na ata.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4528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Dúvidas ou perguntas devem ser feitas pelo chat.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8717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Não pedir para quebrar o protocolo. Depois da jaula fechada ninguém mais fala, só o Presidente.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2987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Instrução apresentada pelo CL Marco Antônio Fontana do LC Colatina Centro – DLC11, na reunião do dia 24/08/2020.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25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5922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Passar a pauta antes para ver se alguém quer colocar mais algum assunto.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043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O link da reunião deve ser passado 30 minutos antes de começar a reunião, para quem quiser, entrar e bater papo.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635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O Companheiro que não sabe entrar na reunião, de preferência pelo computador, deve pedir orientação para quem sabe, antes do início da reunião e não na hora.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254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O Presidente não deve ser consultado por telefone durante a reunião.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651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Observar e cumprir o horário de início e término da reunião.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974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Manter o microfone desligado (fechado) quando alguém estiver falando.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979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Quando quiser falar é só abrir o microfone e aguardar a autorização (sua vez).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0261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REUNIÕES ON LINE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Quando for falar não precisa perguntar se estão me ouvindo. Se não está sendo ouvido alguém vai falar.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6226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</TotalTime>
  <Words>412</Words>
  <Application>Microsoft Office PowerPoint</Application>
  <PresentationFormat>Apresentação na tela (4:3)</PresentationFormat>
  <Paragraphs>35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Balcão Envidraçado</vt:lpstr>
      <vt:lpstr>INSTRUÇÕES LEONÍSTICAS  “REUNIÕES ON LINE - COMO DEVEMOS NOS COMPORTAR”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  <vt:lpstr>REUNIÕES ON 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352</cp:revision>
  <dcterms:created xsi:type="dcterms:W3CDTF">2011-09-19T17:15:28Z</dcterms:created>
  <dcterms:modified xsi:type="dcterms:W3CDTF">2020-09-08T17:32:55Z</dcterms:modified>
</cp:coreProperties>
</file>