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4" r:id="rId11"/>
    <p:sldId id="463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  <p:sldId id="479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04/02/2021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“MELVIN JONES”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Em 21 de junho de 1.956 uniu-se pelo matrimônio a Lilian M. Radugan.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40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01619" cy="432048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3000" b="1" dirty="0"/>
              <a:t>Lions – Clube de Serviço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“Tenho muitas vezes, sido perguntado por que se afirma que o Lions é o primeiro Clube de Serviço. Minha resposta é que fomos a primeira associação a incluir em seu Estatuto a proposição de que </a:t>
            </a:r>
            <a:r>
              <a:rPr lang="pt-BR" sz="3000" b="1" dirty="0"/>
              <a:t>nenhum clube terá como objetivo a melhoria financeira de seus associados</a:t>
            </a:r>
            <a:r>
              <a:rPr lang="pt-BR" sz="30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586137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901619" cy="381642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O Emblema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“O emblema do Lions Clube representa um leão comtemplando o passado com orgulho das obras realizadas. E outro, olhando, confiante, o futuro, desejando prestar novos serviços”.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85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901619" cy="381642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Fraternidade</a:t>
            </a:r>
          </a:p>
          <a:p>
            <a:pPr marL="0" lv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“O objetivo genérico do Leonismo é ensinar ao povo a importância da fraternidade entre os homens. Humildade pode ser a maior força para o bem de toda a comunidade ou de qualquer país”.</a:t>
            </a:r>
          </a:p>
        </p:txBody>
      </p:sp>
    </p:spTree>
    <p:extLst>
      <p:ext uri="{BB962C8B-B14F-4D97-AF65-F5344CB8AC3E}">
        <p14:creationId xmlns:p14="http://schemas.microsoft.com/office/powerpoint/2010/main" val="276115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7901619" cy="33843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Liderança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“A ação grupal, a interação, a habilidade para viver com os outros, são as bases de nossa civilização”.</a:t>
            </a:r>
          </a:p>
        </p:txBody>
      </p:sp>
    </p:spTree>
    <p:extLst>
      <p:ext uri="{BB962C8B-B14F-4D97-AF65-F5344CB8AC3E}">
        <p14:creationId xmlns:p14="http://schemas.microsoft.com/office/powerpoint/2010/main" val="208816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901619" cy="352839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Filiação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“Não é fato incomum para um Lions Clube realizar a transformação de um homem egoísta em um respeitável benfeitor da comunidade”.</a:t>
            </a:r>
          </a:p>
        </p:txBody>
      </p:sp>
    </p:spTree>
    <p:extLst>
      <p:ext uri="{BB962C8B-B14F-4D97-AF65-F5344CB8AC3E}">
        <p14:creationId xmlns:p14="http://schemas.microsoft.com/office/powerpoint/2010/main" val="2025924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Os Associados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“O Lions Clube deve ser constituído de homens de elevada reputação”.</a:t>
            </a:r>
          </a:p>
        </p:txBody>
      </p:sp>
    </p:spTree>
    <p:extLst>
      <p:ext uri="{BB962C8B-B14F-4D97-AF65-F5344CB8AC3E}">
        <p14:creationId xmlns:p14="http://schemas.microsoft.com/office/powerpoint/2010/main" val="4050913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O Serviço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“Você não pode ir muito longe enquanto não começar a fazer algo pelo próximo”.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40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Experiência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“Deveríamos ter menos dúvida e mais fé, menos pessimismo e mais clareza mental”.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0603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901619" cy="367240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As Atitudes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“Nós não deveríamos somente trabalhar, mas, deveríamos rezar. Devemos ter calma diante das emergências, porque somente dela decorrem o pensamento lúcido, a coragem e a inspiração”.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177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Janeiro é considerado o mês de Melvin Jones, fundador do Leonismo.</a:t>
            </a:r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Amizade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“Sustentar a amizade como um fim e não como um meio”.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200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01619" cy="331236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O Companheirismo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“O verdadeiro companheirismo existe onde o povo vive unido, trabalha unido e divide o pão entre si com respeito e verdade mútua”.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36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Sinceridade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“Ser leal com os clientes e sincero consigo mesmo”.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684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01619" cy="32403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Os Sonhos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“Sonhos são ideias tolas de anteontem que se tornaram os milagres comuns de hoje”.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094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01619" cy="331236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b="1" dirty="0"/>
              <a:t>A Doação</a:t>
            </a:r>
            <a:endParaRPr lang="pt-BR" sz="3000" dirty="0"/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“Tudo que você dá à humanidade, você recebe de volta. O pão lançado às águas é muito mais saudável e nutritivo do que uma torta no céu”.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441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901619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000" b="1" dirty="0"/>
              <a:t>A Verdade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“A verdade, assim como as rosas, está envolta em espinhos”.</a:t>
            </a:r>
          </a:p>
          <a:p>
            <a:pPr marL="0" indent="0" algn="just">
              <a:buNone/>
            </a:pPr>
            <a:r>
              <a:rPr lang="pt-BR" sz="3000" dirty="0"/>
              <a:t> </a:t>
            </a:r>
          </a:p>
          <a:p>
            <a:pPr marL="0" indent="0" algn="just">
              <a:buNone/>
            </a:pPr>
            <a:r>
              <a:rPr lang="pt-BR" sz="3000" dirty="0"/>
              <a:t>“Não faz diferença alguma quem descobre a verdade, desde que ela seja descoberta”.</a:t>
            </a:r>
          </a:p>
          <a:p>
            <a:pPr marL="0" indent="0" algn="just">
              <a:buNone/>
            </a:pPr>
            <a:r>
              <a:rPr lang="pt-BR" sz="3000" dirty="0"/>
              <a:t> </a:t>
            </a:r>
          </a:p>
          <a:p>
            <a:pPr marL="0" indent="0" algn="just">
              <a:buNone/>
            </a:pPr>
            <a:r>
              <a:rPr lang="pt-BR" sz="3000" dirty="0"/>
              <a:t>“A verdade sempre existiu, antes mesmo de que alguém saísse à sua procura”.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997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PENSAMENTOS DE 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901619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Instrução Leonística preparada e apresentada pelo CL Marco Antônio Fontana do LC Colatina Centro – DLC 11.</a:t>
            </a:r>
          </a:p>
          <a:p>
            <a:pPr marL="0" indent="0" algn="just">
              <a:buNone/>
            </a:pPr>
            <a:endParaRPr lang="pt-BR" sz="3000" dirty="0"/>
          </a:p>
          <a:p>
            <a:pPr marL="0" indent="0" algn="just">
              <a:buNone/>
            </a:pPr>
            <a:r>
              <a:rPr lang="pt-BR" sz="3000" dirty="0"/>
              <a:t>Fonte de pesquisa: sites na internet, site do LI, site do DLC 11 e Livro Leão Sabido, Áureo Rodrigues, 36ª edição.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93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901619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Nasceu na cidade de Fort Thomas, no Estado do Arizona, no dia 13 de janeiro de 1.879 e faleceu no dia 1º de junho de 1.961, aos 82 anos de idade e 44 de Leonismo.</a:t>
            </a:r>
          </a:p>
          <a:p>
            <a:pPr marL="0" indent="0" algn="just">
              <a:buNone/>
            </a:pPr>
            <a:r>
              <a:rPr lang="pt-BR" sz="3000" dirty="0"/>
              <a:t> </a:t>
            </a:r>
          </a:p>
          <a:p>
            <a:pPr marL="0" indent="0" algn="just">
              <a:buNone/>
            </a:pPr>
            <a:r>
              <a:rPr lang="pt-BR" sz="3000" dirty="0"/>
              <a:t>Foi enterrado no Cemitério de Mount Hope, em Flossmoor, nos arredores de Chicago.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48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Estudou Direito e era corretor de seguros e pertencia a um clube chamado Círculo de Negócios de Chicago.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7193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Em 29 de junho de 1.909 casou-se com Rose Amanda Freeman (campeã americana de golfe), que faleceu em junho de 1.954.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960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01619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Foi eleito Secretário do Lions na primeira Convenção de 8 a 10 de outubro de 1.917, cargo que permaneceu até o seu falecimento em 1º de junho de 1.961.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959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A partir do ano de 1.920 passou a dedicar-se inteiramente ao Lions  Internacional.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19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01619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Foi representante do Lions Internacional na Conferência de fundação da ONU, em San Francisco, em 1.945, na qualidade de consultor.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40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MELVIN JONES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/>
              <a:t>Recebeu várias condecorações e citações de numerosos países.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356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761</Words>
  <Application>Microsoft Office PowerPoint</Application>
  <PresentationFormat>Apresentação na tela (4:3)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Century Schoolbook</vt:lpstr>
      <vt:lpstr>Wingdings</vt:lpstr>
      <vt:lpstr>Wingdings 2</vt:lpstr>
      <vt:lpstr>Balcão Envidraçado</vt:lpstr>
      <vt:lpstr>INSTRUÇÕES LEONÍSTICAS  “MELVIN JONES”</vt:lpstr>
      <vt:lpstr>MELVIN JONES</vt:lpstr>
      <vt:lpstr>MELVIN JONES</vt:lpstr>
      <vt:lpstr>MELVIN JONES</vt:lpstr>
      <vt:lpstr>MELVIN JONES</vt:lpstr>
      <vt:lpstr>MELVIN JONES</vt:lpstr>
      <vt:lpstr>MELVIN JONES</vt:lpstr>
      <vt:lpstr>MELVIN JONES</vt:lpstr>
      <vt:lpstr>MELVIN JONES</vt:lpstr>
      <vt:lpstr>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  <vt:lpstr>PENSAMENTOS DE MELVIN JONES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243</cp:revision>
  <dcterms:created xsi:type="dcterms:W3CDTF">2011-09-19T17:15:28Z</dcterms:created>
  <dcterms:modified xsi:type="dcterms:W3CDTF">2021-02-04T21:55:58Z</dcterms:modified>
</cp:coreProperties>
</file>