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99" r:id="rId3"/>
    <p:sldId id="395" r:id="rId4"/>
    <p:sldId id="400" r:id="rId5"/>
    <p:sldId id="401" r:id="rId6"/>
    <p:sldId id="406" r:id="rId7"/>
    <p:sldId id="409" r:id="rId8"/>
    <p:sldId id="410" r:id="rId9"/>
    <p:sldId id="379" r:id="rId10"/>
    <p:sldId id="411" r:id="rId11"/>
    <p:sldId id="413" r:id="rId12"/>
    <p:sldId id="415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691680" y="3861049"/>
            <a:ext cx="7128792" cy="1224136"/>
          </a:xfrm>
        </p:spPr>
        <p:txBody>
          <a:bodyPr>
            <a:normAutofit fontScale="90000"/>
          </a:bodyPr>
          <a:lstStyle/>
          <a:p>
            <a:pPr algn="ctr"/>
            <a:br>
              <a:rPr lang="pt-BR" dirty="0"/>
            </a:br>
            <a:r>
              <a:rPr lang="pt-BR" dirty="0"/>
              <a:t>“TÍTULOS LEONÍSTICOS e SUAS SIGLAS”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712968" cy="51331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dirty="0"/>
              <a:t>SIGLA					    DESIGNAÇÃO </a:t>
            </a:r>
            <a:endParaRPr lang="pt-BR" dirty="0"/>
          </a:p>
          <a:p>
            <a:pPr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LI					 Lions Internacional  </a:t>
            </a:r>
          </a:p>
          <a:p>
            <a:pPr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LCIF				Fundação Internacional de Lions Clubes</a:t>
            </a:r>
          </a:p>
          <a:p>
            <a:pPr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AL					    Ano Leonístico</a:t>
            </a:r>
          </a:p>
          <a:p>
            <a:pPr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GD					 Gabinete Distrital                     </a:t>
            </a:r>
          </a:p>
          <a:p>
            <a:pPr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CA					   Comitê Assessor </a:t>
            </a:r>
          </a:p>
          <a:p>
            <a:pPr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CG				        Conselho de Governadores </a:t>
            </a:r>
          </a:p>
          <a:p>
            <a:pPr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CNG				 Conselho Nacional de Governadores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878002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TÍTULOS LEONÍSTICOS e SUAS SIGLAS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194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8245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dirty="0"/>
              <a:t>SIGLA				       DESIGNAÇÃO </a:t>
            </a:r>
            <a:endParaRPr lang="pt-BR" dirty="0"/>
          </a:p>
          <a:p>
            <a:pPr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FOLAC			     Fórum Leonístico da América Latina  </a:t>
            </a:r>
          </a:p>
          <a:p>
            <a:pPr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FOLBRÁS		            Fórum Leonístico Brasileiro</a:t>
            </a:r>
          </a:p>
          <a:p>
            <a:pPr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AGDL		       Associação dos Governadores do Distrito Múltiplo L</a:t>
            </a:r>
          </a:p>
          <a:p>
            <a:pPr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APLIONS 		         	   Apaixonados por Lions                     </a:t>
            </a:r>
          </a:p>
          <a:p>
            <a:pPr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PABRÁS		    Plano de Ação do Leonismo Nacional </a:t>
            </a:r>
          </a:p>
          <a:p>
            <a:pPr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DMLC			     Distrito Múltiplo (LA, LB, LC e LD) 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878002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TÍTULOS LEONÍSTICOS e SUAS SIGLAS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543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852936"/>
            <a:ext cx="7992888" cy="19442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Preparada e apresentada </a:t>
            </a:r>
            <a:r>
              <a:rPr lang="pt-BR"/>
              <a:t>pelo PMJF CL </a:t>
            </a:r>
            <a:r>
              <a:rPr lang="pt-BR" dirty="0"/>
              <a:t>Marco Antônio Fontana do LC Colatina Centro – DLC11. </a:t>
            </a:r>
            <a:endParaRPr lang="pt-BR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-1"/>
            <a:ext cx="7776864" cy="692697"/>
          </a:xfrm>
        </p:spPr>
        <p:txBody>
          <a:bodyPr>
            <a:noAutofit/>
          </a:bodyPr>
          <a:lstStyle/>
          <a:p>
            <a:pPr algn="ctr"/>
            <a:r>
              <a:rPr lang="pt-BR" sz="2700" b="1" dirty="0"/>
              <a:t>TÍTULOS</a:t>
            </a:r>
            <a:r>
              <a:rPr lang="pt-BR" sz="2800" b="1" dirty="0"/>
              <a:t> LEONÍSTICOS e SUAS SIGLAS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9452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420888"/>
            <a:ext cx="7848872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Desde a XI Convenção do DMLC em Guarapari, em maio de 2.010, o Distrito Múltiplo LC passou a adotar a Nomenclatura Internacional para as Siglas Leonísticas, já em vigor nos outros Distritos Múltiplos (LA, LB e LD). Vejam como ficou:</a:t>
            </a:r>
            <a:r>
              <a:rPr lang="pt-BR" b="1" dirty="0"/>
              <a:t> 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8997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TÍTULOS LEONÍSTICOS e SUAS SIGLAS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770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7992888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/>
              <a:t>SIGLA			TÍTULO		TÍTULO  </a:t>
            </a:r>
            <a:r>
              <a:rPr lang="pt-BR" dirty="0"/>
              <a:t>                                                                         		     </a:t>
            </a:r>
            <a:r>
              <a:rPr lang="pt-BR" b="1" dirty="0"/>
              <a:t>(Internacional)      (Tradução) </a:t>
            </a:r>
          </a:p>
          <a:p>
            <a:pPr marL="0" indent="0">
              <a:buNone/>
            </a:pPr>
            <a:r>
              <a:rPr lang="pt-BR" dirty="0"/>
              <a:t> </a:t>
            </a:r>
          </a:p>
          <a:p>
            <a:pPr marL="0" indent="0">
              <a:buNone/>
            </a:pPr>
            <a:r>
              <a:rPr lang="pt-BR" sz="2000" dirty="0"/>
              <a:t>CL			  Lion		     Companheiro Leão 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CCLL			Lion(s)		     Companheiros Leão 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CaL			  Lion		     Companheira Leão 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 err="1"/>
              <a:t>CCaLL</a:t>
            </a:r>
            <a:r>
              <a:rPr lang="pt-BR" sz="2000" dirty="0"/>
              <a:t>			Lion(s)		     Companheiras Leão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661978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TÍTULOS LEONÍSTICOS e SUAS SIGLAS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919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136904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/>
              <a:t>SIGLA			TÍTULO		TÍTULO  </a:t>
            </a:r>
            <a:r>
              <a:rPr lang="pt-BR" sz="2000" dirty="0"/>
              <a:t>                                                                         		        </a:t>
            </a:r>
            <a:r>
              <a:rPr lang="pt-BR" sz="2000" b="1" dirty="0"/>
              <a:t>(Internacional)             (Tradução) </a:t>
            </a:r>
          </a:p>
          <a:p>
            <a:pPr marL="0" indent="0">
              <a:buNone/>
            </a:pPr>
            <a:endParaRPr lang="pt-BR" sz="2000" b="1" dirty="0"/>
          </a:p>
          <a:p>
            <a:pPr marL="0" indent="0">
              <a:buNone/>
            </a:pPr>
            <a:r>
              <a:rPr lang="pt-BR" sz="2000" dirty="0"/>
              <a:t>CASTOR		    -		    Companheiro (a) Castor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CASTORES		    -		    Companheiros (as) Castor 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CLEO			 LEO		    Companheiro (a) LEO   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CCLEO		LEOS		    Companheiros (as) LEO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661978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TÍTULOS LEONÍSTICOS e SUAS SIGLAS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641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26211" y="1556792"/>
            <a:ext cx="7862213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/>
              <a:t>SIGLA			TÍTULO		TÍTULO  </a:t>
            </a:r>
            <a:r>
              <a:rPr lang="pt-BR" sz="2000" dirty="0"/>
              <a:t>                                                                         		        </a:t>
            </a:r>
            <a:r>
              <a:rPr lang="pt-BR" sz="2000" b="1" dirty="0"/>
              <a:t>(Internacional)            (Tradução) 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DM			</a:t>
            </a:r>
            <a:r>
              <a:rPr lang="pt-BR" sz="2000" dirty="0" err="1"/>
              <a:t>Spouse</a:t>
            </a:r>
            <a:r>
              <a:rPr lang="pt-BR" sz="2000" dirty="0"/>
              <a:t> 	           		Domadora 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DDMM		            </a:t>
            </a:r>
            <a:r>
              <a:rPr lang="pt-BR" sz="2000" dirty="0" err="1"/>
              <a:t>Spouse</a:t>
            </a:r>
            <a:r>
              <a:rPr lang="pt-BR" sz="2000" dirty="0"/>
              <a:t>(s)	           	Domadoras 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 err="1"/>
              <a:t>Cj</a:t>
            </a:r>
            <a:r>
              <a:rPr lang="pt-BR" sz="2000" dirty="0"/>
              <a:t>			      -		           	Cônjuge                       					  </a:t>
            </a:r>
          </a:p>
          <a:p>
            <a:pPr marL="0" indent="0">
              <a:buNone/>
            </a:pPr>
            <a:endParaRPr lang="pt-BR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661978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TÍTULOS LEONÍSTICOS e SUAS SIGLAS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105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661978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TÍTULOS LEONÍSTICOS e SUAS SIGLAS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496944" cy="5061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200" b="1" dirty="0"/>
              <a:t>SIGLA	   TÍTULO		          TÍTULO  </a:t>
            </a:r>
            <a:r>
              <a:rPr lang="pt-BR" sz="2200" dirty="0"/>
              <a:t>                                                                         	         </a:t>
            </a:r>
            <a:r>
              <a:rPr lang="pt-BR" sz="2200" b="1" dirty="0"/>
              <a:t>(Internacional)                 (Tradução)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DG            </a:t>
            </a:r>
            <a:r>
              <a:rPr lang="pt-BR" dirty="0" err="1"/>
              <a:t>District</a:t>
            </a:r>
            <a:r>
              <a:rPr lang="pt-BR" dirty="0"/>
              <a:t> </a:t>
            </a:r>
            <a:r>
              <a:rPr lang="pt-BR" dirty="0" err="1"/>
              <a:t>Governor</a:t>
            </a:r>
            <a:r>
              <a:rPr lang="pt-BR" dirty="0"/>
              <a:t>         Governador Distrital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IPDG          </a:t>
            </a:r>
            <a:r>
              <a:rPr lang="pt-BR" dirty="0" err="1"/>
              <a:t>Immediate</a:t>
            </a:r>
            <a:r>
              <a:rPr lang="pt-BR" dirty="0"/>
              <a:t> </a:t>
            </a:r>
            <a:r>
              <a:rPr lang="pt-BR" dirty="0" err="1"/>
              <a:t>Past</a:t>
            </a:r>
            <a:r>
              <a:rPr lang="pt-BR" dirty="0"/>
              <a:t>          Ex-Governador Distrital                                 	       </a:t>
            </a:r>
            <a:r>
              <a:rPr lang="pt-BR" dirty="0" err="1"/>
              <a:t>District</a:t>
            </a:r>
            <a:r>
              <a:rPr lang="pt-BR" dirty="0"/>
              <a:t> </a:t>
            </a:r>
            <a:r>
              <a:rPr lang="pt-BR" dirty="0" err="1"/>
              <a:t>Governor</a:t>
            </a:r>
            <a:r>
              <a:rPr lang="pt-BR" dirty="0"/>
              <a:t>                  Imediato</a:t>
            </a:r>
          </a:p>
          <a:p>
            <a:pPr marL="0" indent="0">
              <a:buNone/>
            </a:pPr>
            <a:r>
              <a:rPr lang="pt-BR" dirty="0"/>
              <a:t>                                               </a:t>
            </a:r>
          </a:p>
          <a:p>
            <a:pPr marL="0" indent="0">
              <a:buNone/>
            </a:pPr>
            <a:r>
              <a:rPr lang="pt-BR" dirty="0"/>
              <a:t>  </a:t>
            </a:r>
          </a:p>
          <a:p>
            <a:pPr marL="0" indent="0">
              <a:buNone/>
            </a:pPr>
            <a:r>
              <a:rPr lang="pt-BR" dirty="0"/>
              <a:t>PDG      </a:t>
            </a:r>
            <a:r>
              <a:rPr lang="pt-BR" dirty="0" err="1"/>
              <a:t>Past</a:t>
            </a:r>
            <a:r>
              <a:rPr lang="pt-BR" dirty="0"/>
              <a:t> </a:t>
            </a:r>
            <a:r>
              <a:rPr lang="pt-BR" dirty="0" err="1"/>
              <a:t>District</a:t>
            </a:r>
            <a:r>
              <a:rPr lang="pt-BR" dirty="0"/>
              <a:t> </a:t>
            </a:r>
            <a:r>
              <a:rPr lang="pt-BR" dirty="0" err="1"/>
              <a:t>Governor</a:t>
            </a:r>
            <a:r>
              <a:rPr lang="pt-BR" dirty="0"/>
              <a:t>     Ex-Governador  Distrital 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205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661978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TÍTULOS LEONÍSTICOS e SUAS SIGLAS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496944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200" b="1" dirty="0"/>
              <a:t>SIGLA		   TÍTULO		           TÍTULO  </a:t>
            </a:r>
            <a:r>
              <a:rPr lang="pt-BR" sz="2200" dirty="0"/>
              <a:t>                                                                         	         </a:t>
            </a:r>
            <a:r>
              <a:rPr lang="pt-BR" sz="2200" b="1" dirty="0"/>
              <a:t>(Internacional)                      (Tradução)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EDG            </a:t>
            </a:r>
            <a:r>
              <a:rPr lang="pt-BR" dirty="0" err="1"/>
              <a:t>Elected</a:t>
            </a:r>
            <a:r>
              <a:rPr lang="pt-BR" dirty="0"/>
              <a:t> </a:t>
            </a:r>
            <a:r>
              <a:rPr lang="pt-BR" dirty="0" err="1"/>
              <a:t>District</a:t>
            </a:r>
            <a:r>
              <a:rPr lang="pt-BR" dirty="0"/>
              <a:t>              Governador Distrital       	                    	            </a:t>
            </a:r>
            <a:r>
              <a:rPr lang="pt-BR" dirty="0" err="1"/>
              <a:t>Governor</a:t>
            </a:r>
            <a:r>
              <a:rPr lang="pt-BR" dirty="0"/>
              <a:t>                               Eleito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1VDG          1st </a:t>
            </a:r>
            <a:r>
              <a:rPr lang="pt-BR" dirty="0" err="1"/>
              <a:t>Vice-District</a:t>
            </a:r>
            <a:r>
              <a:rPr lang="pt-BR" dirty="0"/>
              <a:t>               1º Vice-Governador                                  	            </a:t>
            </a:r>
            <a:r>
              <a:rPr lang="pt-BR" dirty="0" err="1"/>
              <a:t>Governor</a:t>
            </a:r>
            <a:r>
              <a:rPr lang="pt-BR" dirty="0"/>
              <a:t>                             Distrital</a:t>
            </a:r>
          </a:p>
          <a:p>
            <a:pPr marL="0" indent="0">
              <a:buNone/>
            </a:pPr>
            <a:r>
              <a:rPr lang="pt-BR" dirty="0"/>
              <a:t>                                               </a:t>
            </a:r>
          </a:p>
          <a:p>
            <a:pPr marL="0" indent="0">
              <a:buNone/>
            </a:pPr>
            <a:r>
              <a:rPr lang="pt-BR" dirty="0"/>
              <a:t>  </a:t>
            </a:r>
          </a:p>
          <a:p>
            <a:pPr marL="0" indent="0">
              <a:buNone/>
            </a:pPr>
            <a:r>
              <a:rPr lang="pt-BR" dirty="0"/>
              <a:t>2VDG          2nd </a:t>
            </a:r>
            <a:r>
              <a:rPr lang="pt-BR" dirty="0" err="1"/>
              <a:t>Vice-District</a:t>
            </a:r>
            <a:r>
              <a:rPr lang="pt-BR" dirty="0"/>
              <a:t>              2º Vice-Governador                                  	            </a:t>
            </a:r>
            <a:r>
              <a:rPr lang="pt-BR" dirty="0" err="1"/>
              <a:t>Governor</a:t>
            </a:r>
            <a:r>
              <a:rPr lang="pt-BR" dirty="0"/>
              <a:t>                              Distrital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708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661978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TÍTULOS LEONÍSTICOS e SUAS SIGLAS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640960" cy="40324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2200" b="1" dirty="0"/>
              <a:t>SIGLA		         TÍTULO		                    TÍTULO  </a:t>
            </a:r>
            <a:r>
              <a:rPr lang="pt-BR" sz="2200" dirty="0"/>
              <a:t>                                                                         	                </a:t>
            </a:r>
            <a:r>
              <a:rPr lang="pt-BR" sz="2200" b="1" dirty="0"/>
              <a:t>(Internacional)                         (Tradução)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PCC            </a:t>
            </a:r>
            <a:r>
              <a:rPr lang="pt-BR" dirty="0" err="1"/>
              <a:t>Past</a:t>
            </a:r>
            <a:r>
              <a:rPr lang="pt-BR" dirty="0"/>
              <a:t> </a:t>
            </a:r>
            <a:r>
              <a:rPr lang="pt-BR" dirty="0" err="1"/>
              <a:t>Council</a:t>
            </a:r>
            <a:r>
              <a:rPr lang="pt-BR" dirty="0"/>
              <a:t> </a:t>
            </a:r>
            <a:r>
              <a:rPr lang="pt-BR" dirty="0" err="1"/>
              <a:t>Chairperson</a:t>
            </a:r>
            <a:r>
              <a:rPr lang="pt-BR" dirty="0"/>
              <a:t>     Ex-Presidente Conselho       	                    	                                        Governadores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CC                   </a:t>
            </a:r>
            <a:r>
              <a:rPr lang="pt-BR" dirty="0" err="1"/>
              <a:t>Council</a:t>
            </a:r>
            <a:r>
              <a:rPr lang="pt-BR" dirty="0"/>
              <a:t> </a:t>
            </a:r>
            <a:r>
              <a:rPr lang="pt-BR" dirty="0" err="1"/>
              <a:t>Chairperson</a:t>
            </a:r>
            <a:r>
              <a:rPr lang="pt-BR" dirty="0"/>
              <a:t>            Presidente Conselho                                  	                                                               Governadores                           </a:t>
            </a:r>
          </a:p>
          <a:p>
            <a:pPr marL="0" indent="0">
              <a:buNone/>
            </a:pPr>
            <a:r>
              <a:rPr lang="pt-BR" dirty="0"/>
              <a:t> 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583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568952" cy="48737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b="1" dirty="0"/>
              <a:t>SIGLA		TÍTULO (Internacional)                        TÍTULO (Tradução) </a:t>
            </a:r>
            <a:endParaRPr lang="pt-BR" dirty="0"/>
          </a:p>
          <a:p>
            <a:pPr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PID                            </a:t>
            </a:r>
            <a:r>
              <a:rPr lang="pt-BR" dirty="0" err="1"/>
              <a:t>Past</a:t>
            </a:r>
            <a:r>
              <a:rPr lang="pt-BR" dirty="0"/>
              <a:t> International </a:t>
            </a:r>
            <a:r>
              <a:rPr lang="pt-BR" dirty="0" err="1"/>
              <a:t>Director</a:t>
            </a:r>
            <a:r>
              <a:rPr lang="pt-BR" dirty="0"/>
              <a:t>                      Ex-Diretor Internacional  </a:t>
            </a:r>
          </a:p>
          <a:p>
            <a:pPr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ID                                  International </a:t>
            </a:r>
            <a:r>
              <a:rPr lang="pt-BR" dirty="0" err="1"/>
              <a:t>Director</a:t>
            </a:r>
            <a:r>
              <a:rPr lang="pt-BR" dirty="0"/>
              <a:t>                              Diretor Internacional </a:t>
            </a:r>
          </a:p>
          <a:p>
            <a:pPr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2VP                       2nd International </a:t>
            </a:r>
            <a:r>
              <a:rPr lang="pt-BR" dirty="0" err="1"/>
              <a:t>Vice-President</a:t>
            </a:r>
            <a:r>
              <a:rPr lang="pt-BR" dirty="0"/>
              <a:t>           2º Vice-Presidente Internacional</a:t>
            </a:r>
          </a:p>
          <a:p>
            <a:pPr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1VP                       1st International </a:t>
            </a:r>
            <a:r>
              <a:rPr lang="pt-BR" dirty="0" err="1"/>
              <a:t>Vice-President</a:t>
            </a:r>
            <a:r>
              <a:rPr lang="pt-BR" dirty="0"/>
              <a:t>            1º Vice-Presidente Internacional                     </a:t>
            </a:r>
          </a:p>
          <a:p>
            <a:pPr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PIP                            </a:t>
            </a:r>
            <a:r>
              <a:rPr lang="pt-BR" dirty="0" err="1"/>
              <a:t>Past</a:t>
            </a:r>
            <a:r>
              <a:rPr lang="pt-BR" dirty="0"/>
              <a:t> International </a:t>
            </a:r>
            <a:r>
              <a:rPr lang="pt-BR" dirty="0" err="1"/>
              <a:t>President</a:t>
            </a:r>
            <a:r>
              <a:rPr lang="pt-BR" dirty="0"/>
              <a:t>                 Ex- Presidente Internacional </a:t>
            </a:r>
          </a:p>
          <a:p>
            <a:pPr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IPIP                         </a:t>
            </a:r>
            <a:r>
              <a:rPr lang="pt-BR" dirty="0" err="1"/>
              <a:t>Immediate</a:t>
            </a:r>
            <a:r>
              <a:rPr lang="pt-BR" dirty="0"/>
              <a:t> </a:t>
            </a:r>
            <a:r>
              <a:rPr lang="pt-BR" dirty="0" err="1"/>
              <a:t>Past</a:t>
            </a:r>
            <a:r>
              <a:rPr lang="pt-BR" dirty="0"/>
              <a:t> Int. </a:t>
            </a:r>
            <a:r>
              <a:rPr lang="pt-BR" dirty="0" err="1"/>
              <a:t>President</a:t>
            </a:r>
            <a:r>
              <a:rPr lang="pt-BR" dirty="0"/>
              <a:t>         Ex-Presidente Internacional Imediato </a:t>
            </a:r>
          </a:p>
          <a:p>
            <a:pPr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IP                                  International </a:t>
            </a:r>
            <a:r>
              <a:rPr lang="pt-BR" dirty="0" err="1"/>
              <a:t>President</a:t>
            </a:r>
            <a:r>
              <a:rPr lang="pt-BR" dirty="0"/>
              <a:t>                         Presidente Internacional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878002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TÍTULOS LEONÍSTICOS e SUAS SIGLAS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</TotalTime>
  <Words>642</Words>
  <Application>Microsoft Office PowerPoint</Application>
  <PresentationFormat>Apresentação na tela (4:3)</PresentationFormat>
  <Paragraphs>108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Century Schoolbook</vt:lpstr>
      <vt:lpstr>Wingdings</vt:lpstr>
      <vt:lpstr>Wingdings 2</vt:lpstr>
      <vt:lpstr>Balcão Envidraçado</vt:lpstr>
      <vt:lpstr> “TÍTULOS LEONÍSTICOS e SUAS SIGLAS”</vt:lpstr>
      <vt:lpstr>TÍTULOS LEONÍSTICOS e SUAS SIGLAS</vt:lpstr>
      <vt:lpstr>TÍTULOS LEONÍSTICOS e SUAS SIGLAS</vt:lpstr>
      <vt:lpstr>TÍTULOS LEONÍSTICOS e SUAS SIGLAS</vt:lpstr>
      <vt:lpstr>TÍTULOS LEONÍSTICOS e SUAS SIGLAS</vt:lpstr>
      <vt:lpstr>TÍTULOS LEONÍSTICOS e SUAS SIGLAS</vt:lpstr>
      <vt:lpstr>TÍTULOS LEONÍSTICOS e SUAS SIGLAS</vt:lpstr>
      <vt:lpstr>TÍTULOS LEONÍSTICOS e SUAS SIGLAS</vt:lpstr>
      <vt:lpstr>TÍTULOS LEONÍSTICOS e SUAS SIGLAS</vt:lpstr>
      <vt:lpstr>TÍTULOS LEONÍSTICOS e SUAS SIGLAS</vt:lpstr>
      <vt:lpstr>TÍTULOS LEONÍSTICOS e SUAS SIGLAS</vt:lpstr>
      <vt:lpstr>TÍTULOS LEONÍSTICOS e SUAS SIGLAS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198</cp:revision>
  <dcterms:created xsi:type="dcterms:W3CDTF">2011-09-19T17:15:28Z</dcterms:created>
  <dcterms:modified xsi:type="dcterms:W3CDTF">2023-01-25T01:52:15Z</dcterms:modified>
</cp:coreProperties>
</file>