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9" r:id="rId3"/>
    <p:sldId id="471" r:id="rId4"/>
    <p:sldId id="456" r:id="rId5"/>
    <p:sldId id="457" r:id="rId6"/>
    <p:sldId id="458" r:id="rId7"/>
    <p:sldId id="459" r:id="rId8"/>
    <p:sldId id="460" r:id="rId9"/>
    <p:sldId id="475" r:id="rId10"/>
    <p:sldId id="474" r:id="rId11"/>
    <p:sldId id="476" r:id="rId12"/>
    <p:sldId id="477" r:id="rId13"/>
    <p:sldId id="479" r:id="rId14"/>
    <p:sldId id="478" r:id="rId15"/>
    <p:sldId id="482" r:id="rId16"/>
    <p:sldId id="481" r:id="rId17"/>
    <p:sldId id="480" r:id="rId18"/>
    <p:sldId id="485" r:id="rId19"/>
    <p:sldId id="484" r:id="rId20"/>
    <p:sldId id="483" r:id="rId21"/>
    <p:sldId id="489" r:id="rId22"/>
    <p:sldId id="488" r:id="rId23"/>
    <p:sldId id="497" r:id="rId24"/>
    <p:sldId id="487" r:id="rId25"/>
    <p:sldId id="486" r:id="rId26"/>
    <p:sldId id="492" r:id="rId27"/>
    <p:sldId id="491" r:id="rId28"/>
    <p:sldId id="490" r:id="rId29"/>
    <p:sldId id="494" r:id="rId30"/>
    <p:sldId id="493" r:id="rId31"/>
    <p:sldId id="495" r:id="rId32"/>
    <p:sldId id="496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28/01/2023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28/01/2023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28/01/2023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28/01/2023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28/01/2023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28/01/2023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28/01/2023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28/01/2023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67744" y="3140968"/>
            <a:ext cx="6190456" cy="3024336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“HOMENAGEM AO MJF CL JOVENTINO FERRARI” </a:t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Casou-se com a CaL Anadir Passamani Ferrari, em 13/07/1974, e permaneceram juntos por mais de 46 anos, até o falecimento de sua esposa em 24/05/2021.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6916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casal teve três filhos: Cristianne nascida em (25/12/1974), Camila nascida em (30/9/1977) e Thiago nascido em (17/03/1979).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6264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Em 03/11/90 sofreu o maior desgosto de sua vida, quando, tragicamente, perdeu seu filho Thiago, tendo inclusive causado grande comoção em toda a cidade de Colatina.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7799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Mesmo com esta tragédia, sempre confiou em Deus e nunca questionou a decisão divina.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452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O CL Ferrarão, na infância e adolescência, estudava e ajudava seus pais trabalhando na roça.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4498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Após completar 20 anos veio para Colatina e no dia 14 de abril de 1965 foi trabalhar na Transportadora Colatinense.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397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Na empresa começou como auxiliar externo e ocupou todos os cargos até chegar a Gerente da unidade de Colatina, onde trabalhou por 51 anos, aposentando-se em 16/07/2014.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8650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Em 1992 foi escolhido como funcionário padrão do Estado do Espírito Santo, e foi homenageado pelo Governo do Estado, em solenidade festiva.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6003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Ingressou no Lions em 1992 e permaneceu no movimento por 5 anos.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3182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Em 01/08/2002 ingressou novamente no Lions Clube Colatina Centro.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2975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7992888" cy="36724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53600"/>
            <a:ext cx="6696744" cy="560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2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Foi o Presidente do Clube no AL 2006/2007.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9952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No Clube participou de várias comissões e foi sempre membro ativo em todos os eventos e campanhas que o Clube realizou, inclusive foi em sua gestão que o Clube adquiriu o terreno onde hoje funciona a nossa sede.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6332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CL Ferrarão foi uma pessoa especial, muito amado pela sua família, seus irmãos, seus companheiros de Lions, seus amigos, seus funcionários e até por aqueles que não o conheciam na intimidade, mas que já tinham ouvido falar dele.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3968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Na comunidade do Bairro Moacir Brotas, onde morava, sempre foi muito participativo, sendo inclusive, o principal líder na construção da Igreja Católica Nossa Senhora da Penha.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1174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CL Ferrarão sempre tinha uma palavra amiga e acolhedora, era um grande conciliador.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9553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Adorava o Lions e principalmente o nosso Clube.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992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Amava com intensidade a todos nós e penso que o legado que ele nos deixou está alicerçado no respeito e no amor.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1679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Podemos afirmar com certeza, que se ele fosse nos pedir alguma coisa, seria mais ou menos assim: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1231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Fiquem tranquilos iremos interceder junto de Deus para que vocês continuem esse belíssimo trabalho desinteressado do qual fizemos parte por muitos anos.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4725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alguns amigos contarem algum fato a meu respeito, ouçam e acrescentem sua versão.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9206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7992888" cy="36724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b="1" dirty="0"/>
              <a:t>“A amizade é um sentimento que se conquista através da convivência diária... Este livro contém mensagens que vos darão forças, tanto para a vida familiar como cristã”. </a:t>
            </a:r>
            <a:r>
              <a:rPr lang="pt-BR" dirty="0"/>
              <a:t>(Dedicatória feita no livro “365 Dias com os Salmos”, 10ª edição, 2004, impresso pela Editora Paulus, com o qual fomos carinhosamente presenteado, pelos nossos saudosos amigos Anadir e Ferrarão).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0781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Então, só nos resta pedirmos que continue, CL FERRARÃO, junto de Deus, a nos inspirar com as metas de Melvin Jones.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7967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ço Reservado para Conteúdo 1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28800"/>
            <a:ext cx="5544616" cy="4352168"/>
          </a:xfr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  <p:pic>
        <p:nvPicPr>
          <p:cNvPr id="9" name="Espaço Reservado para Conteúdo 1">
            <a:extLst>
              <a:ext uri="{FF2B5EF4-FFF2-40B4-BE49-F238E27FC236}">
                <a16:creationId xmlns:a16="http://schemas.microsoft.com/office/drawing/2014/main" id="{A5DAB206-CAA8-0E64-B161-590E0BC443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28800"/>
            <a:ext cx="5544616" cy="4352168"/>
          </a:xfrm>
          <a:prstGeom prst="rect">
            <a:avLst/>
          </a:prstGeom>
        </p:spPr>
      </p:pic>
      <p:pic>
        <p:nvPicPr>
          <p:cNvPr id="10" name="Imagem 9" descr="Texto&#10;&#10;Descrição gerada automaticamente">
            <a:extLst>
              <a:ext uri="{FF2B5EF4-FFF2-40B4-BE49-F238E27FC236}">
                <a16:creationId xmlns:a16="http://schemas.microsoft.com/office/drawing/2014/main" id="{1D24312A-76E7-6529-4449-A8ABC500F9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583096"/>
            <a:ext cx="1584176" cy="38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6653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Escrito e apresentado pelo PMJF CL Marco Antônio Fontana do Lions Clube Colatina Centro, Distrito LC-11.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1325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992888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vida tem vários mistérios, e o maior deles é a morte.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8936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992888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Temos toda a certeza que, principalmente nesse Clube, você jamais será esquecido.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9123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3140968"/>
            <a:ext cx="7992888" cy="18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Será um ausente que ficará sempre presente.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2010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852936"/>
            <a:ext cx="7992888" cy="2088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Com muita tristeza, em nome de todos, oferecemos e dedicamos essa singela homenagem ao nosso querido MJF CL JOVENTINO FERRARI.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2169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708920"/>
            <a:ext cx="7992888" cy="2232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Seus pais Sílvio Ferrari e Palmira Gatti Ferrari, já falecidos, tiveram uma belíssima família de oito filhos: </a:t>
            </a:r>
            <a:r>
              <a:rPr lang="pt-BR" dirty="0" err="1"/>
              <a:t>Alvino</a:t>
            </a:r>
            <a:r>
              <a:rPr lang="pt-BR" dirty="0"/>
              <a:t> (86), José </a:t>
            </a:r>
            <a:r>
              <a:rPr lang="pt-BR" dirty="0" err="1"/>
              <a:t>Elízio</a:t>
            </a:r>
            <a:r>
              <a:rPr lang="pt-BR" dirty="0"/>
              <a:t> (84), Zilda (80), Zelinda (78), Joventino (77), </a:t>
            </a:r>
            <a:r>
              <a:rPr lang="pt-BR" dirty="0" err="1"/>
              <a:t>Anazita</a:t>
            </a:r>
            <a:r>
              <a:rPr lang="pt-BR" dirty="0"/>
              <a:t> (75), Edeomir (72) e Hélio (70 anos).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2893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96952"/>
            <a:ext cx="7992888" cy="2520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CL Joventino Ferrari, o quinto filho da família, nasceu na localidade de Santa Maria, em Colatina-ES, no dia 24/09/1944.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HOMENAGEM AO MJF CL JOVENTINO FERRARI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8708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</TotalTime>
  <Words>904</Words>
  <Application>Microsoft Office PowerPoint</Application>
  <PresentationFormat>Apresentação na tela (4:3)</PresentationFormat>
  <Paragraphs>62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6" baseType="lpstr">
      <vt:lpstr>Century Schoolbook</vt:lpstr>
      <vt:lpstr>Wingdings</vt:lpstr>
      <vt:lpstr>Wingdings 2</vt:lpstr>
      <vt:lpstr>Balcão Envidraçado</vt:lpstr>
      <vt:lpstr>INSTRUÇÕES LEONÍSTICAS  “HOMENAGEM AO MJF CL JOVENTINO FERRARI” 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  <vt:lpstr>HOMENAGEM AO MJF CL JOVENTINO FERRARI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229</cp:revision>
  <dcterms:created xsi:type="dcterms:W3CDTF">2011-09-19T17:15:28Z</dcterms:created>
  <dcterms:modified xsi:type="dcterms:W3CDTF">2023-01-28T20:18:04Z</dcterms:modified>
</cp:coreProperties>
</file>