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11" r:id="rId3"/>
    <p:sldId id="428" r:id="rId4"/>
    <p:sldId id="429" r:id="rId5"/>
    <p:sldId id="432" r:id="rId6"/>
    <p:sldId id="433" r:id="rId7"/>
    <p:sldId id="431" r:id="rId8"/>
    <p:sldId id="435" r:id="rId9"/>
    <p:sldId id="436" r:id="rId10"/>
    <p:sldId id="453" r:id="rId11"/>
    <p:sldId id="454" r:id="rId12"/>
    <p:sldId id="455" r:id="rId13"/>
    <p:sldId id="437" r:id="rId14"/>
    <p:sldId id="441" r:id="rId15"/>
    <p:sldId id="439" r:id="rId16"/>
    <p:sldId id="440" r:id="rId17"/>
    <p:sldId id="438" r:id="rId18"/>
    <p:sldId id="452" r:id="rId19"/>
    <p:sldId id="450" r:id="rId20"/>
    <p:sldId id="445" r:id="rId21"/>
    <p:sldId id="451" r:id="rId22"/>
    <p:sldId id="443" r:id="rId23"/>
    <p:sldId id="446" r:id="rId24"/>
    <p:sldId id="447" r:id="rId25"/>
    <p:sldId id="448" r:id="rId26"/>
    <p:sldId id="449" r:id="rId27"/>
    <p:sldId id="409" r:id="rId28"/>
    <p:sldId id="392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15/11/2020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15/11/2020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15/11/2020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15/11/2020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15/11/2020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15/11/2020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051720" y="3429000"/>
            <a:ext cx="6696744" cy="216024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“VOCÊ É LEÃO?”</a:t>
            </a: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VOCÊ É LEÃO?</a:t>
            </a:r>
            <a:endParaRPr lang="pt-BR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/>
              <a:t>Você procura ajudar a resolver conflitos que surgem dentro do clube, tentando minimizar o problema?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827955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VOCÊ É LEÃO?</a:t>
            </a:r>
            <a:endParaRPr lang="pt-BR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/>
              <a:t>Ou você se envolve, de forma indevida, aumentado o problema?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621305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VOCÊ É LEÃO?</a:t>
            </a:r>
            <a:endParaRPr lang="pt-BR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/>
              <a:t>Você se desculpa com o Companheiro (a) quando errou em alguma situação ou cometeu alguma indelicadeza?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888517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VOCÊ É LEÃO?</a:t>
            </a:r>
            <a:endParaRPr lang="pt-BR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/>
              <a:t>Você ajuda </a:t>
            </a:r>
            <a:r>
              <a:rPr lang="pt-BR" sz="3200" dirty="0"/>
              <a:t>nas promoções do clube, ou só tem palavras de censura</a:t>
            </a:r>
            <a:r>
              <a:rPr lang="pt-BR" sz="3200" dirty="0" smtClean="0"/>
              <a:t>?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006074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VOCÊ É LEÃO?</a:t>
            </a:r>
            <a:endParaRPr lang="pt-BR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/>
              <a:t>Você participa dos eventos realizados pelo clube para arrecadação de fundos?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985735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VOCÊ É LEÃO?</a:t>
            </a:r>
            <a:endParaRPr lang="pt-BR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/>
              <a:t>Você participa de alguma campanha permanente de captação de recursos para o clube?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500468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VOCÊ É LEÃO?</a:t>
            </a:r>
            <a:endParaRPr lang="pt-BR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/>
              <a:t>Você paga pontualmente suas mensalidades de associado do clube?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092353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VOCÊ É LEÃO?</a:t>
            </a:r>
            <a:endParaRPr lang="pt-BR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/>
              <a:t>Você usa o “pin” que o identifica como Leão?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687167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VOCÊ É LEÃO?</a:t>
            </a:r>
            <a:endParaRPr lang="pt-BR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/>
              <a:t>Você faz questão de falar para </a:t>
            </a:r>
            <a:r>
              <a:rPr lang="pt-BR" sz="3200" dirty="0"/>
              <a:t>a</a:t>
            </a:r>
            <a:r>
              <a:rPr lang="pt-BR" sz="3200" dirty="0" smtClean="0"/>
              <a:t>s pessoas que você pertence ao LIONS?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708061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VOCÊ É LEÃO?</a:t>
            </a:r>
            <a:endParaRPr lang="pt-BR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/>
              <a:t>Você faz visitas a outros clubes?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54612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VOCÊ É LEÃO?</a:t>
            </a:r>
            <a:endParaRPr lang="pt-BR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780928"/>
            <a:ext cx="7901619" cy="16561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200" dirty="0"/>
              <a:t>Você é </a:t>
            </a:r>
            <a:r>
              <a:rPr lang="pt-BR" sz="3200" dirty="0" smtClean="0"/>
              <a:t>Leão? </a:t>
            </a:r>
            <a:endParaRPr lang="pt-BR" sz="32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9073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VOCÊ É LEÃO?</a:t>
            </a:r>
            <a:endParaRPr lang="pt-BR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/>
              <a:t>Você comparece </a:t>
            </a:r>
            <a:r>
              <a:rPr lang="pt-BR" sz="3200" dirty="0"/>
              <a:t>às </a:t>
            </a:r>
            <a:r>
              <a:rPr lang="pt-BR" sz="3200" dirty="0" smtClean="0"/>
              <a:t>assembleias</a:t>
            </a:r>
            <a:r>
              <a:rPr lang="pt-BR" sz="3200" dirty="0"/>
              <a:t>, </a:t>
            </a:r>
            <a:r>
              <a:rPr lang="pt-BR" sz="3200" dirty="0" smtClean="0"/>
              <a:t>conferências, seminários, reuniões ou convenções distritais?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020746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VOCÊ É LEÃO?</a:t>
            </a:r>
            <a:endParaRPr lang="pt-BR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/>
              <a:t>Você procura ler, com regularidade, assuntos que falam sobre o LIONS?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2103716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VOCÊ É LEÃO?</a:t>
            </a:r>
            <a:endParaRPr lang="pt-BR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/>
              <a:t>Você</a:t>
            </a:r>
            <a:r>
              <a:rPr lang="pt-BR" sz="3200" dirty="0"/>
              <a:t> </a:t>
            </a:r>
            <a:r>
              <a:rPr lang="pt-BR" sz="3200" dirty="0" smtClean="0"/>
              <a:t>recusa </a:t>
            </a:r>
            <a:r>
              <a:rPr lang="pt-BR" sz="3200" dirty="0"/>
              <a:t>cargos para os quais foi eleito? </a:t>
            </a:r>
          </a:p>
        </p:txBody>
      </p:sp>
    </p:spTree>
    <p:extLst>
      <p:ext uri="{BB962C8B-B14F-4D97-AF65-F5344CB8AC3E}">
        <p14:creationId xmlns:p14="http://schemas.microsoft.com/office/powerpoint/2010/main" val="34747693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VOCÊ É LEÃO?</a:t>
            </a:r>
            <a:endParaRPr lang="pt-BR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/>
              <a:t>Você</a:t>
            </a:r>
            <a:r>
              <a:rPr lang="pt-BR" sz="3200" dirty="0"/>
              <a:t> </a:t>
            </a:r>
            <a:r>
              <a:rPr lang="pt-BR" sz="3200" dirty="0" smtClean="0"/>
              <a:t> já </a:t>
            </a:r>
            <a:r>
              <a:rPr lang="pt-BR" sz="3200" dirty="0"/>
              <a:t>foi padrinho de algum novo companheiro? </a:t>
            </a:r>
          </a:p>
        </p:txBody>
      </p:sp>
    </p:spTree>
    <p:extLst>
      <p:ext uri="{BB962C8B-B14F-4D97-AF65-F5344CB8AC3E}">
        <p14:creationId xmlns:p14="http://schemas.microsoft.com/office/powerpoint/2010/main" val="1201487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VOCÊ É LEÃO?</a:t>
            </a:r>
            <a:endParaRPr lang="pt-BR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/>
              <a:t>Você</a:t>
            </a:r>
            <a:r>
              <a:rPr lang="pt-BR" sz="3200" dirty="0"/>
              <a:t> </a:t>
            </a:r>
            <a:r>
              <a:rPr lang="pt-BR" sz="3200" dirty="0" smtClean="0"/>
              <a:t> tem </a:t>
            </a:r>
            <a:r>
              <a:rPr lang="pt-BR" sz="3200" dirty="0"/>
              <a:t>palavra de apoio e aplausos aos que trabalham? </a:t>
            </a:r>
          </a:p>
        </p:txBody>
      </p:sp>
    </p:spTree>
    <p:extLst>
      <p:ext uri="{BB962C8B-B14F-4D97-AF65-F5344CB8AC3E}">
        <p14:creationId xmlns:p14="http://schemas.microsoft.com/office/powerpoint/2010/main" val="42741067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VOCÊ É LEÃO?</a:t>
            </a:r>
            <a:endParaRPr lang="pt-BR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/>
              <a:t>Você</a:t>
            </a:r>
            <a:r>
              <a:rPr lang="pt-BR" sz="3200" dirty="0"/>
              <a:t> </a:t>
            </a:r>
            <a:r>
              <a:rPr lang="pt-BR" sz="3200" dirty="0" smtClean="0"/>
              <a:t> aceita </a:t>
            </a:r>
            <a:r>
              <a:rPr lang="pt-BR" sz="3200" dirty="0"/>
              <a:t>tarefas que lhe são pedidas</a:t>
            </a:r>
            <a:r>
              <a:rPr lang="pt-BR" sz="3200" dirty="0" smtClean="0"/>
              <a:t>?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2612966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VOCÊ É LEÃO?</a:t>
            </a:r>
            <a:endParaRPr lang="pt-BR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/>
              <a:t>Se </a:t>
            </a:r>
            <a:r>
              <a:rPr lang="pt-BR" sz="3200" dirty="0"/>
              <a:t>você não faz nada disso, você se julga um </a:t>
            </a:r>
            <a:r>
              <a:rPr lang="pt-BR" sz="3200" dirty="0" smtClean="0"/>
              <a:t>Leão</a:t>
            </a:r>
            <a:r>
              <a:rPr lang="pt-BR" sz="32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068375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522246" cy="76470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VOCÊ É LEÃO?</a:t>
            </a:r>
            <a:endParaRPr lang="pt-BR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10194" y="2708920"/>
            <a:ext cx="7522246" cy="37650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Escrito pelo editor do site </a:t>
            </a:r>
            <a:r>
              <a:rPr lang="pt-BR" b="1" dirty="0"/>
              <a:t>Instruções Leonísticas</a:t>
            </a:r>
            <a:r>
              <a:rPr lang="pt-BR" dirty="0"/>
              <a:t>, CL Paulo Fernando Silvestre do LC São Paulo – Ipiranga – Distrito LC2, e adaptado pelo CL Marco Antônio Fontana do LC Colatina Centro – DLC11. </a:t>
            </a:r>
          </a:p>
        </p:txBody>
      </p:sp>
    </p:spTree>
    <p:extLst>
      <p:ext uri="{BB962C8B-B14F-4D97-AF65-F5344CB8AC3E}">
        <p14:creationId xmlns:p14="http://schemas.microsoft.com/office/powerpoint/2010/main" val="27327713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VOCÊ É LEÃO?</a:t>
            </a:r>
            <a:endParaRPr lang="pt-BR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708920"/>
            <a:ext cx="7447705" cy="39604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/>
              <a:t>Você </a:t>
            </a:r>
            <a:r>
              <a:rPr lang="pt-BR" sz="3200" dirty="0"/>
              <a:t>já analisou o que tem feito em </a:t>
            </a:r>
            <a:r>
              <a:rPr lang="pt-BR" sz="3200" dirty="0" smtClean="0"/>
              <a:t>LIONS </a:t>
            </a:r>
            <a:r>
              <a:rPr lang="pt-BR" sz="3200" dirty="0"/>
              <a:t>e para </a:t>
            </a:r>
            <a:r>
              <a:rPr lang="pt-BR" sz="3200" dirty="0" smtClean="0"/>
              <a:t>o LIONS?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91719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VOCÊ É LEÃO?</a:t>
            </a:r>
            <a:endParaRPr lang="pt-BR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636912"/>
            <a:ext cx="7447705" cy="40324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/>
              <a:t>Você comparece </a:t>
            </a:r>
            <a:r>
              <a:rPr lang="pt-BR" sz="3200" dirty="0"/>
              <a:t>às reuniões </a:t>
            </a:r>
            <a:r>
              <a:rPr lang="pt-BR" sz="3200" dirty="0" smtClean="0"/>
              <a:t>do clube, chegando sempre antes do horário de início da reunião?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110417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VOCÊ É LEÃO?</a:t>
            </a:r>
            <a:endParaRPr lang="pt-BR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/>
              <a:t>Ou você chega </a:t>
            </a:r>
            <a:r>
              <a:rPr lang="pt-BR" sz="3200" dirty="0"/>
              <a:t>sempre atrasado </a:t>
            </a:r>
            <a:r>
              <a:rPr lang="pt-BR" sz="3200" dirty="0" smtClean="0"/>
              <a:t>às reuniões e</a:t>
            </a:r>
            <a:r>
              <a:rPr lang="pt-BR" sz="3200" dirty="0"/>
              <a:t>, às vezes, sai </a:t>
            </a:r>
            <a:r>
              <a:rPr lang="pt-BR" sz="3200" dirty="0" smtClean="0"/>
              <a:t>antes do término, </a:t>
            </a:r>
            <a:r>
              <a:rPr lang="pt-BR" sz="3200" dirty="0"/>
              <a:t>ou mesmo não comparece</a:t>
            </a:r>
            <a:r>
              <a:rPr lang="pt-BR" sz="3200" dirty="0" smtClean="0"/>
              <a:t>?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197973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VOCÊ É LEÃO?</a:t>
            </a:r>
            <a:endParaRPr lang="pt-BR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/>
              <a:t>Você recepciona seus Companheiros (as) com </a:t>
            </a:r>
            <a:r>
              <a:rPr lang="pt-BR" sz="3200" dirty="0"/>
              <a:t>um aperto de mão, um abraço e uma palavra de amizade e </a:t>
            </a:r>
            <a:r>
              <a:rPr lang="pt-BR" sz="3200" dirty="0" smtClean="0"/>
              <a:t>estímulo?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195431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VOCÊ É LEÃO?</a:t>
            </a:r>
            <a:endParaRPr lang="pt-BR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/>
              <a:t>Você </a:t>
            </a:r>
            <a:r>
              <a:rPr lang="pt-BR" sz="3200" dirty="0"/>
              <a:t>se interessa pelos assuntos tratados nas reuniões e os analisa, discute e ajuda</a:t>
            </a:r>
            <a:r>
              <a:rPr lang="pt-BR" sz="3200" dirty="0" smtClean="0"/>
              <a:t>?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9391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VOCÊ É LEÃO?</a:t>
            </a:r>
            <a:endParaRPr lang="pt-BR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/>
              <a:t>Você procura </a:t>
            </a:r>
            <a:r>
              <a:rPr lang="pt-BR" sz="3200" dirty="0"/>
              <a:t>sentar-se em lugares diferentes ou sempre ocupa o mesmo lugar, sempre dentro do seu “grupo</a:t>
            </a:r>
            <a:r>
              <a:rPr lang="pt-BR" sz="3200" dirty="0" smtClean="0"/>
              <a:t>”?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768775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VOCÊ É LEÃO?</a:t>
            </a:r>
            <a:endParaRPr lang="pt-BR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474" y="2564904"/>
            <a:ext cx="7447705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 smtClean="0"/>
              <a:t>Você  faz </a:t>
            </a:r>
            <a:r>
              <a:rPr lang="pt-BR" sz="3200" dirty="0"/>
              <a:t>silêncio e ouve com atenção as pessoas que </a:t>
            </a:r>
            <a:r>
              <a:rPr lang="pt-BR" sz="3200" dirty="0" smtClean="0"/>
              <a:t>estão falando? </a:t>
            </a:r>
            <a:r>
              <a:rPr lang="pt-BR" sz="3200" dirty="0"/>
              <a:t>O</a:t>
            </a:r>
            <a:r>
              <a:rPr lang="pt-BR" sz="3200" dirty="0" smtClean="0"/>
              <a:t>u </a:t>
            </a:r>
            <a:r>
              <a:rPr lang="pt-BR" sz="3200" dirty="0"/>
              <a:t>fica conversando o tempo todo, às vezes em voz alta, importunando? </a:t>
            </a:r>
          </a:p>
        </p:txBody>
      </p:sp>
    </p:spTree>
    <p:extLst>
      <p:ext uri="{BB962C8B-B14F-4D97-AF65-F5344CB8AC3E}">
        <p14:creationId xmlns:p14="http://schemas.microsoft.com/office/powerpoint/2010/main" val="1412669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1139</TotalTime>
  <Words>496</Words>
  <Application>Microsoft Office PowerPoint</Application>
  <PresentationFormat>Apresentação na tela (4:3)</PresentationFormat>
  <Paragraphs>53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2" baseType="lpstr">
      <vt:lpstr>Century Schoolbook</vt:lpstr>
      <vt:lpstr>Wingdings</vt:lpstr>
      <vt:lpstr>Wingdings 2</vt:lpstr>
      <vt:lpstr>Balcão Envidraçado</vt:lpstr>
      <vt:lpstr>INSTRUÇÕES LEONÍSTICAS  “VOCÊ É LEÃO?”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VOCÊ É LEÃO?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MARCO</cp:lastModifiedBy>
  <cp:revision>221</cp:revision>
  <dcterms:created xsi:type="dcterms:W3CDTF">2011-09-19T17:15:28Z</dcterms:created>
  <dcterms:modified xsi:type="dcterms:W3CDTF">2020-11-15T20:15:40Z</dcterms:modified>
</cp:coreProperties>
</file>