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09" r:id="rId3"/>
    <p:sldId id="427" r:id="rId4"/>
    <p:sldId id="428" r:id="rId5"/>
    <p:sldId id="429" r:id="rId6"/>
    <p:sldId id="430" r:id="rId7"/>
    <p:sldId id="431" r:id="rId8"/>
    <p:sldId id="434" r:id="rId9"/>
    <p:sldId id="435" r:id="rId10"/>
    <p:sldId id="436" r:id="rId11"/>
    <p:sldId id="438" r:id="rId12"/>
    <p:sldId id="439" r:id="rId13"/>
    <p:sldId id="440" r:id="rId14"/>
    <p:sldId id="441" r:id="rId15"/>
    <p:sldId id="442" r:id="rId16"/>
    <p:sldId id="443" r:id="rId17"/>
    <p:sldId id="444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26/09/2021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67744" y="3140968"/>
            <a:ext cx="6190456" cy="3024336"/>
          </a:xfrm>
        </p:spPr>
        <p:txBody>
          <a:bodyPr>
            <a:normAutofit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“DOMADORAS” 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Deve incentivar seu Leão a participar das reuniões.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51338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Deve opinar e acompanhar o desenvolvimento do Clube em sua comunidade.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91540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Agindo assim, haverá um caminhar juntos: de Leão e Domadora, para o engrandecimento do movimento leonístico.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140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No Lions formamos uma família, e nossos corações vibram na mesma frequência, quando compartilhamos e nos complementamos no ideal de servir.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498657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história não mente quando afirma que “</a:t>
            </a:r>
            <a:r>
              <a:rPr lang="pt-BR" i="1" dirty="0"/>
              <a:t>atrás de um grande homem existe sempre uma grande mulher”.</a:t>
            </a:r>
            <a:endParaRPr lang="pt-BR" dirty="0"/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65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 eu afirmo que a história de Lions não mentirá, se um dia em suas páginas registrar que</a:t>
            </a:r>
            <a:r>
              <a:rPr lang="pt-BR" b="1" i="1" dirty="0"/>
              <a:t> “ao lado de um grande Leão existe sempre uma grande Domadora”.</a:t>
            </a:r>
            <a:endParaRPr lang="pt-BR" dirty="0"/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15920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Parabéns queridas Domadoras: uma força no movimento leonístico.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3588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780928"/>
            <a:ext cx="8402083" cy="216024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Extraída de pesquisas realizadas em blogs do Lions e do site </a:t>
            </a:r>
            <a:r>
              <a:rPr lang="pt-BR" b="1" dirty="0"/>
              <a:t>Instruções Leonísticas</a:t>
            </a:r>
            <a:r>
              <a:rPr lang="pt-BR" dirty="0"/>
              <a:t>, do CL Paulo Fernando Silvestre do LC São Paulo – Ipiranga – Distrito LC-2, e preparada pelo PMJF Marco Antônio Fontana do LC Colatina Centro – DLC-11.</a:t>
            </a:r>
          </a:p>
          <a:p>
            <a:pPr algn="just">
              <a:buNone/>
            </a:pPr>
            <a:endParaRPr lang="pt-BR" dirty="0"/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064353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No mês de setembro homenageamos as nossas Domadoras, em reconhecimento à grande importância delas para o movimento leonístico.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5242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3068960"/>
            <a:ext cx="8402083" cy="187220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Quem é a Domadora em um Lions Clube?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0735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Domadora é aquela que sempre está pronta para ajudar o seu Leão e o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47525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Domadora é quem tem amor ao próximo, tratando todos da mesma maneira, principalmente os mais necessitados.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7985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Domadora é sábia por natureza, exercendo com perfeição o dom da inteligência, para reativar o nosso ânimo quando nos deparamos com os obstáculos do cotidiano.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94816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Domadora é companheira eterna que jamais abandona a causa do amor e do bem, e sempre nos acompanha, a fim de que alcancemos êxito na nossa jornada da vida.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22687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Domadora é a nossa verdadeira heroína e é muito importante para o Clube.</a:t>
            </a:r>
          </a:p>
          <a:p>
            <a:pPr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8417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30357" y="2852936"/>
            <a:ext cx="8402083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Domadora deve incentivar seu Leão a participar plenamente do movimento leonístico.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43608" y="0"/>
            <a:ext cx="7560840" cy="692696"/>
          </a:xfrm>
        </p:spPr>
        <p:txBody>
          <a:bodyPr>
            <a:normAutofit/>
          </a:bodyPr>
          <a:lstStyle/>
          <a:p>
            <a:pPr algn="ctr"/>
            <a:r>
              <a:rPr lang="pt-BR" sz="2400" b="1" dirty="0"/>
              <a:t>DOMADORAS 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7975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365</Words>
  <Application>Microsoft Office PowerPoint</Application>
  <PresentationFormat>Apresentação na tela (4:3)</PresentationFormat>
  <Paragraphs>33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1" baseType="lpstr">
      <vt:lpstr>Century Schoolbook</vt:lpstr>
      <vt:lpstr>Wingdings</vt:lpstr>
      <vt:lpstr>Wingdings 2</vt:lpstr>
      <vt:lpstr>Balcão Envidraçado</vt:lpstr>
      <vt:lpstr>INSTRUÇÕES LEONÍSTICAS  “DOMADORAS” 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  <vt:lpstr>DOMADORAS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213</cp:revision>
  <dcterms:created xsi:type="dcterms:W3CDTF">2011-09-19T17:15:28Z</dcterms:created>
  <dcterms:modified xsi:type="dcterms:W3CDTF">2021-09-27T01:21:31Z</dcterms:modified>
</cp:coreProperties>
</file>