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9" r:id="rId3"/>
    <p:sldId id="427" r:id="rId4"/>
    <p:sldId id="428" r:id="rId5"/>
    <p:sldId id="429" r:id="rId6"/>
    <p:sldId id="430" r:id="rId7"/>
    <p:sldId id="431" r:id="rId8"/>
    <p:sldId id="434" r:id="rId9"/>
    <p:sldId id="435" r:id="rId10"/>
    <p:sldId id="436" r:id="rId11"/>
    <p:sldId id="438" r:id="rId12"/>
    <p:sldId id="439" r:id="rId13"/>
    <p:sldId id="440" r:id="rId14"/>
    <p:sldId id="441" r:id="rId15"/>
    <p:sldId id="442" r:id="rId16"/>
    <p:sldId id="443" r:id="rId17"/>
    <p:sldId id="44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26/09/2021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90456" cy="30243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“DOMADORAS” 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Deve incentivar seu Leão a participar das reuniões.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133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Deve opinar e acompanhar o desenvolvimento do Clube em sua comunidade.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154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Agindo assim, haverá um caminhar juntos: de Leão e Domadora, para o engrandecimento do movimento leonístico.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140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Lions formamos uma família, e nossos corações vibram na mesma frequência, quando compartilhamos e nos complementamos no ideal de servir.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86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história não mente quando afirma que “</a:t>
            </a:r>
            <a:r>
              <a:rPr lang="pt-BR" i="1" dirty="0"/>
              <a:t>atrás de um grande homem existe sempre uma grande mulher”.</a:t>
            </a: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 eu afirmo que a história de Lions não mentirá, se um dia em suas páginas registrar que</a:t>
            </a:r>
            <a:r>
              <a:rPr lang="pt-BR" b="1" i="1" dirty="0"/>
              <a:t> “ao lado de um grande Leão existe sempre uma grande Domadora”.</a:t>
            </a: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92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Parabéns queridas Domadoras: uma força no movimento leonístico.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358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02083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Extraída de pesquisas realizadas em blogs do Lions e do site </a:t>
            </a:r>
            <a:r>
              <a:rPr lang="pt-BR" b="1" dirty="0"/>
              <a:t>Instruções Leonísticas</a:t>
            </a:r>
            <a:r>
              <a:rPr lang="pt-BR" dirty="0"/>
              <a:t>, do CL Paulo Fernando Silvestre do LC São Paulo – Ipiranga – Distrito LC-2, e preparada pelo PMJF Marco Antônio Fontana do LC Colatina Centro – DLC-11.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643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mês de setembro homenageamos as nossas Domadoras, em reconhecimento à grande importância delas para o movimento leonístico.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4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Quem é a Domadora em um Lions Clube?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073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aquela que sempre está pronta para ajudar o seu Leão e 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7525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quem tem amor ao próximo, tratando todos da mesma maneira, principalmente os mais necessitados.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798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sábia por natureza, exercendo com perfeição o dom da inteligência, para reativar o nosso ânimo quando nos deparamos com os obstáculos do cotidiano.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48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companheira eterna que jamais abandona a causa do amor e do bem, e sempre nos acompanha, a fim de que alcancemos êxito na nossa jornada da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268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a nossa verdadeira heroína e é muito importante para o Clube.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841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deve incentivar seu Leão a participar plenamente do movimento leonístico.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7975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</TotalTime>
  <Words>365</Words>
  <Application>Microsoft Office PowerPoint</Application>
  <PresentationFormat>Apresentação na tela (4:3)</PresentationFormat>
  <Paragraphs>33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Balcão Envidraçado</vt:lpstr>
      <vt:lpstr>INSTRUÇÕES LEONÍSTICAS  “DOMADORAS” 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213</cp:revision>
  <dcterms:created xsi:type="dcterms:W3CDTF">2011-09-19T17:15:28Z</dcterms:created>
  <dcterms:modified xsi:type="dcterms:W3CDTF">2021-09-27T01:21:31Z</dcterms:modified>
</cp:coreProperties>
</file>