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29" r:id="rId3"/>
    <p:sldId id="410" r:id="rId4"/>
    <p:sldId id="411" r:id="rId5"/>
    <p:sldId id="413" r:id="rId6"/>
    <p:sldId id="412" r:id="rId7"/>
    <p:sldId id="424" r:id="rId8"/>
    <p:sldId id="423" r:id="rId9"/>
    <p:sldId id="414" r:id="rId10"/>
    <p:sldId id="431" r:id="rId11"/>
    <p:sldId id="420" r:id="rId12"/>
    <p:sldId id="421" r:id="rId13"/>
    <p:sldId id="422" r:id="rId14"/>
    <p:sldId id="42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67744" y="3212976"/>
            <a:ext cx="6336704" cy="3168352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“COMPANHEIROS DE MELVIN JONES”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992888" cy="5517231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Alívio à fome;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Combate à diabetes;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Preservação do meio ambiente;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Combate ao câncer infantil;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Campanha da visão (combate à cegueira evitável);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Campanha de vacinação contra o sarampo;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Socorro às vítimas de catástrofes;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Apoio aos jovens nas questões de drogas e álcool (Programa Lions Quest);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Causas humanitárias (melhoria da saúde e atendimento às pessoas portadoras de deficiência).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1"/>
            <a:ext cx="7661978" cy="692695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COMPANHEIROS DE MELVIN JONES</a:t>
            </a:r>
          </a:p>
        </p:txBody>
      </p:sp>
    </p:spTree>
    <p:extLst>
      <p:ext uri="{BB962C8B-B14F-4D97-AF65-F5344CB8AC3E}">
        <p14:creationId xmlns:p14="http://schemas.microsoft.com/office/powerpoint/2010/main" val="38318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33843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Estes projetos são desenvolvidos para beneficiar populações carentes e marginalizadas do planeta e somente são possíveis graças às doações feitas a LCIF para o programa de Companheiros de Melvin Jones. 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2454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40324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Milhares de vidas foram e são dramaticamente afetadas pelas obras financiadas pelas contribuições ao programa de Companheiro de Melvin Jones.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0742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38164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Devido ao caráter pessoal desta homenagem, a mesma só pode ser conferida a pessoas, não sendo conferida a nenhum grupo ou organização. 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6859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38164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LC2, e adaptado pelo CL Marco Antônio Fontana do LC Colatina Centro – DLC11. </a:t>
            </a:r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0309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74091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que é o programa de Companheiros de Melvin Jones?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112474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br>
              <a:rPr lang="pt-BR" sz="2400" b="1" dirty="0"/>
            </a:b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74091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É a mais alta homenagem da Fundação de Lions Internacional.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1982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74091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Criado em 1973, este título leva o nome de Melvin Jones, o fundador de Lions Clubes International.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7067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74091" cy="29523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/>
              <a:t>   O título de Companheiro de Melvin Jones foi estabelecido por LCIF para homenagear a dedicação de uma pessoa ao serviço humanitário.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507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02083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Esta comenda não é um prêmio, mas sim uma homenagem.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588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74091" cy="3168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Quando uma pessoa, clube ou distrito faz uma doação de US$1.000 a LCIF para o Programa de Companheiro de Melvin Jones, uma placa gravada e um distintivo de lapela são enviados para a pessoa especificada. 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3086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74091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As contribuições precisam ser identificadas para o título de Companheiro de Melvin Jones no momento em que são enviadas.</a:t>
            </a:r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8303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74091" cy="30963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As contribuições ao programa de Companheiro de Melvin Jones, são em grande escala responsáveis pela realização de campanhas globais de: </a:t>
            </a:r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76470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COMPANHEIROS DE MELVIN JONES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4441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440</Words>
  <Application>Microsoft Office PowerPoint</Application>
  <PresentationFormat>Apresentação na tela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Century Schoolbook</vt:lpstr>
      <vt:lpstr>Wingdings</vt:lpstr>
      <vt:lpstr>Wingdings 2</vt:lpstr>
      <vt:lpstr>Balcão Envidraçado</vt:lpstr>
      <vt:lpstr>INSTRUÇÕES LEONÍSTICAS  “COMPANHEIROS DE MELVIN JONES”  </vt:lpstr>
      <vt:lpstr>COMPANHEIROS DE MELVIN JONES </vt:lpstr>
      <vt:lpstr>COMPANHEIROS DE MELVIN JONES</vt:lpstr>
      <vt:lpstr>COMPANHEIROS DE MELVIN JONES</vt:lpstr>
      <vt:lpstr>COMPANHEIROS DE MELVIN JONES</vt:lpstr>
      <vt:lpstr>COMPANHEIROS DE MELVIN JONES</vt:lpstr>
      <vt:lpstr>COMPANHEIROS DE MELVIN JONES</vt:lpstr>
      <vt:lpstr>COMPANHEIROS DE MELVIN JONES</vt:lpstr>
      <vt:lpstr>COMPANHEIROS DE MELVIN JONES</vt:lpstr>
      <vt:lpstr>COMPANHEIROS DE MELVIN JONES</vt:lpstr>
      <vt:lpstr>COMPANHEIROS DE MELVIN JONES</vt:lpstr>
      <vt:lpstr>COMPANHEIROS DE MELVIN JONES</vt:lpstr>
      <vt:lpstr>COMPANHEIROS DE MELVIN JONES</vt:lpstr>
      <vt:lpstr>COMPANHEIROS DE MELVIN JONES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165</cp:revision>
  <dcterms:created xsi:type="dcterms:W3CDTF">2011-09-19T17:15:28Z</dcterms:created>
  <dcterms:modified xsi:type="dcterms:W3CDTF">2021-03-23T12:40:17Z</dcterms:modified>
</cp:coreProperties>
</file>