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407" r:id="rId3"/>
    <p:sldId id="400" r:id="rId4"/>
    <p:sldId id="409" r:id="rId5"/>
    <p:sldId id="408" r:id="rId6"/>
    <p:sldId id="413" r:id="rId7"/>
    <p:sldId id="345" r:id="rId8"/>
    <p:sldId id="412" r:id="rId9"/>
    <p:sldId id="416" r:id="rId10"/>
    <p:sldId id="417" r:id="rId11"/>
    <p:sldId id="418" r:id="rId12"/>
    <p:sldId id="349" r:id="rId13"/>
    <p:sldId id="423" r:id="rId14"/>
    <p:sldId id="425" r:id="rId15"/>
    <p:sldId id="422" r:id="rId16"/>
    <p:sldId id="424" r:id="rId17"/>
    <p:sldId id="421" r:id="rId18"/>
    <p:sldId id="420" r:id="rId19"/>
    <p:sldId id="427" r:id="rId2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1E496C5-7870-4DA6-97BC-0E677AFAB677}" type="datetimeFigureOut">
              <a:rPr lang="pt-BR" smtClean="0"/>
              <a:pPr/>
              <a:t>17/11/2020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17/11/2020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17/11/2020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17/11/2020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1E496C5-7870-4DA6-97BC-0E677AFAB677}" type="datetimeFigureOut">
              <a:rPr lang="pt-BR" smtClean="0"/>
              <a:pPr/>
              <a:t>17/11/2020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17/11/2020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17/11/2020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17/11/2020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17/11/2020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17/11/2020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17/11/2020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1E496C5-7870-4DA6-97BC-0E677AFAB677}" type="datetimeFigureOut">
              <a:rPr lang="pt-BR" smtClean="0"/>
              <a:pPr/>
              <a:t>17/11/2020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177552"/>
            <a:ext cx="2946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2286000" y="3789040"/>
            <a:ext cx="5742384" cy="1656184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/>
              <a:t>INSTRUÇÕES LEONÍSTICAS</a:t>
            </a:r>
            <a:br>
              <a:rPr lang="pt-BR" dirty="0"/>
            </a:br>
            <a:br>
              <a:rPr lang="pt-BR" dirty="0"/>
            </a:br>
            <a:r>
              <a:rPr lang="pt-BR" dirty="0"/>
              <a:t>“POR QUE SOMOS LEÕES?”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7" y="0"/>
            <a:ext cx="7643191" cy="764704"/>
          </a:xfrm>
        </p:spPr>
        <p:txBody>
          <a:bodyPr/>
          <a:lstStyle/>
          <a:p>
            <a:pPr algn="ctr"/>
            <a:r>
              <a:rPr lang="pt-BR" b="1" dirty="0"/>
              <a:t>POR QUE SOMOS LEÕES?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2924944"/>
            <a:ext cx="8147248" cy="280831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Quando o LIONS faz qualquer atividade para arrecadar fundos, ele é apenas o agente e nunca o beneficiário.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1935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7" y="0"/>
            <a:ext cx="7643191" cy="764704"/>
          </a:xfrm>
        </p:spPr>
        <p:txBody>
          <a:bodyPr/>
          <a:lstStyle/>
          <a:p>
            <a:pPr algn="ctr"/>
            <a:r>
              <a:rPr lang="pt-BR" b="1" dirty="0"/>
              <a:t>POR QUE SOMOS LEÕES?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2996952"/>
            <a:ext cx="8147248" cy="27363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O LIONS jamais faz movimentos para “ganhar dinheiro”.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32350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7" y="0"/>
            <a:ext cx="7643191" cy="764704"/>
          </a:xfrm>
        </p:spPr>
        <p:txBody>
          <a:bodyPr/>
          <a:lstStyle/>
          <a:p>
            <a:pPr algn="ctr"/>
            <a:r>
              <a:rPr lang="pt-BR" b="1" dirty="0"/>
              <a:t>POR QUE SOMOS LEÕES?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2780928"/>
            <a:ext cx="8200468" cy="295232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Só pela LCIF – Fundação de Lions Clubes Internacional já se justifica sermos Leões.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7" y="0"/>
            <a:ext cx="7643191" cy="764704"/>
          </a:xfrm>
        </p:spPr>
        <p:txBody>
          <a:bodyPr/>
          <a:lstStyle/>
          <a:p>
            <a:pPr algn="ctr"/>
            <a:r>
              <a:rPr lang="pt-BR" b="1" dirty="0"/>
              <a:t>POR QUE SOMOS LEÕES?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2780928"/>
            <a:ext cx="8200468" cy="295232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A LCIF desenvolve um trabalho sem paralelo no nosso planeta, através dos seus três objetivos principais: os serviços humanitários, a capacitação vocacional e a ajuda aos desastres de grande magnitude no mundo. 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21178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7" y="0"/>
            <a:ext cx="7643191" cy="764704"/>
          </a:xfrm>
        </p:spPr>
        <p:txBody>
          <a:bodyPr/>
          <a:lstStyle/>
          <a:p>
            <a:pPr algn="ctr"/>
            <a:r>
              <a:rPr lang="pt-BR" b="1" dirty="0"/>
              <a:t>POR QUE SOMOS LEÕES?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2924944"/>
            <a:ext cx="8200468" cy="280831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Por tudo isto e muito mais, se justifica sermos Leões.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53287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7" y="0"/>
            <a:ext cx="7643191" cy="764704"/>
          </a:xfrm>
        </p:spPr>
        <p:txBody>
          <a:bodyPr/>
          <a:lstStyle/>
          <a:p>
            <a:pPr algn="ctr"/>
            <a:r>
              <a:rPr lang="pt-BR" b="1" dirty="0"/>
              <a:t>POR QUE SOMOS LEÕES?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2708920"/>
            <a:ext cx="8200468" cy="30243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Mas, infelizmente, para uma minoria de Companheiros, tudo isto representa muito pouco. Alguns por desconhecimento e, outros, porque não estão pensando no bem comum, apenas estão preocupados é consigo mesmo. 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30312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7" y="0"/>
            <a:ext cx="7643191" cy="764704"/>
          </a:xfrm>
        </p:spPr>
        <p:txBody>
          <a:bodyPr/>
          <a:lstStyle/>
          <a:p>
            <a:pPr algn="ctr"/>
            <a:r>
              <a:rPr lang="pt-BR" b="1" dirty="0"/>
              <a:t>POR QUE SOMOS LEÕES?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2708920"/>
            <a:ext cx="8200468" cy="30243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O verdadeiro sentido de pertencer a uma entidade, qualquer que seja ela, não deve ser a possibilidade de fazer amigos, pensando em troca de favores.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66703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7" y="0"/>
            <a:ext cx="7643191" cy="764704"/>
          </a:xfrm>
        </p:spPr>
        <p:txBody>
          <a:bodyPr/>
          <a:lstStyle/>
          <a:p>
            <a:pPr algn="ctr"/>
            <a:r>
              <a:rPr lang="pt-BR" b="1" dirty="0"/>
              <a:t>POR QUE SOMOS LEÕES?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2708920"/>
            <a:ext cx="8200468" cy="30243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Quem estiver num clube de serviços com o propósito de ser servido, corre um sério risco de ser um frustrado, que não descobriu a verdadeira felicidade de poder servir desinteressadamente.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85851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7" y="0"/>
            <a:ext cx="7643191" cy="764704"/>
          </a:xfrm>
        </p:spPr>
        <p:txBody>
          <a:bodyPr/>
          <a:lstStyle/>
          <a:p>
            <a:pPr algn="ctr"/>
            <a:r>
              <a:rPr lang="pt-BR" b="1" dirty="0"/>
              <a:t>POR QUE SOMOS LEÕES?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2708920"/>
            <a:ext cx="8200468" cy="30243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A verdadeira felicidade só é encontrada, afastando-se do mal, fazendo o bem, buscando a paz e seguindo-a.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10564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7" y="0"/>
            <a:ext cx="7643191" cy="764704"/>
          </a:xfrm>
        </p:spPr>
        <p:txBody>
          <a:bodyPr/>
          <a:lstStyle/>
          <a:p>
            <a:pPr algn="ctr"/>
            <a:r>
              <a:rPr lang="pt-BR" b="1" dirty="0"/>
              <a:t>POR QUE SOMOS LEÕES?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2708920"/>
            <a:ext cx="8291264" cy="30243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Escrito pelo editor do site </a:t>
            </a:r>
            <a:r>
              <a:rPr lang="pt-BR" b="1" dirty="0"/>
              <a:t>Instruções Leonísticas</a:t>
            </a:r>
            <a:r>
              <a:rPr lang="pt-BR" dirty="0"/>
              <a:t>, o saudoso CL Paulo Fernando Silvestre do LC São Paulo - Ipiranga - Distrito LC 2, e adaptado pelo CL Marco Antônio Fontana do LC Colatina Centro - Distrito LC 11.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02519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661978" cy="764704"/>
          </a:xfrm>
        </p:spPr>
        <p:txBody>
          <a:bodyPr/>
          <a:lstStyle/>
          <a:p>
            <a:pPr algn="ctr"/>
            <a:r>
              <a:rPr lang="pt-BR" b="1" dirty="0"/>
              <a:t>POR QUE SOMOS LEÕES?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844824"/>
            <a:ext cx="8219256" cy="388843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Poderíamos responder a esta pergunta com outras indagações: 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por que somos católicos? ou,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por que somos espíritas? ou,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por que pertencemos a outras seitas?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77506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661978" cy="764704"/>
          </a:xfrm>
        </p:spPr>
        <p:txBody>
          <a:bodyPr/>
          <a:lstStyle/>
          <a:p>
            <a:pPr algn="ctr"/>
            <a:r>
              <a:rPr lang="pt-BR" b="1" dirty="0"/>
              <a:t>POR QUE SOMOS LEÕES?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2708920"/>
            <a:ext cx="8219256" cy="30243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Poderíamos responder que estamos em LIONS porque somos imbuídos de espírito humanístico.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47282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661978" cy="764704"/>
          </a:xfrm>
        </p:spPr>
        <p:txBody>
          <a:bodyPr/>
          <a:lstStyle/>
          <a:p>
            <a:pPr algn="ctr"/>
            <a:r>
              <a:rPr lang="pt-BR" b="1" dirty="0"/>
              <a:t>POR QUE SOMOS LEÕES?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2708920"/>
            <a:ext cx="8219256" cy="30243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Ou porque conhecemos os objetivos de LIONS, de lutar pela paz e promover, na medida do possível, o bem-estar da humanidade, através de programas específicos.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18660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661978" cy="764704"/>
          </a:xfrm>
        </p:spPr>
        <p:txBody>
          <a:bodyPr/>
          <a:lstStyle/>
          <a:p>
            <a:pPr algn="ctr"/>
            <a:r>
              <a:rPr lang="pt-BR" b="1" dirty="0"/>
              <a:t>POR QUE SOMOS LEÕES?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2708920"/>
            <a:ext cx="8219256" cy="30243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Ou que estamos em LIONS porque temos o ideal de ser útil aos nossos semelhantes, e os ideais têm grande virtude de unir os homens, porque em grupo a força é muito mais positiva.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88690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7" y="0"/>
            <a:ext cx="7643191" cy="764704"/>
          </a:xfrm>
        </p:spPr>
        <p:txBody>
          <a:bodyPr/>
          <a:lstStyle/>
          <a:p>
            <a:pPr algn="ctr"/>
            <a:r>
              <a:rPr lang="pt-BR" b="1" dirty="0"/>
              <a:t>POR QUE SOMOS LEÕES?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3140968"/>
            <a:ext cx="8147248" cy="259228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O LIONS não ostenta.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06082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7" y="0"/>
            <a:ext cx="7643191" cy="764704"/>
          </a:xfrm>
        </p:spPr>
        <p:txBody>
          <a:bodyPr/>
          <a:lstStyle/>
          <a:p>
            <a:pPr algn="ctr"/>
            <a:r>
              <a:rPr lang="pt-BR" b="1" dirty="0"/>
              <a:t>POR QUE SOMOS LEÕES?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2708920"/>
            <a:ext cx="8147248" cy="30243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Alguém pode se ostentar por estar usando na lapela o distintivo do LIONS, mas o LIONS em si é humilde, faz suas reuniões em sede própria, alugada, restaurantes  e até mesmo nas residências dos companheiros.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7" y="0"/>
            <a:ext cx="7643191" cy="764704"/>
          </a:xfrm>
        </p:spPr>
        <p:txBody>
          <a:bodyPr/>
          <a:lstStyle/>
          <a:p>
            <a:pPr algn="ctr"/>
            <a:r>
              <a:rPr lang="pt-BR" b="1" dirty="0"/>
              <a:t>POR QUE SOMOS LEÕES?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2924944"/>
            <a:ext cx="8147248" cy="280831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O LIONS cobra mensalidades de seus associados apenas para custear suas despesas básicas.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60807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7" y="0"/>
            <a:ext cx="7643191" cy="764704"/>
          </a:xfrm>
        </p:spPr>
        <p:txBody>
          <a:bodyPr/>
          <a:lstStyle/>
          <a:p>
            <a:pPr algn="ctr"/>
            <a:r>
              <a:rPr lang="pt-BR" b="1" dirty="0"/>
              <a:t>POR QUE SOMOS LEÕES?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2852936"/>
            <a:ext cx="8147248" cy="28803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Quando o LIONS empresta seu nome a qualquer movimento que envolva a comunidade, ele está visando a necessidade de alguém, ou da própria comunidade.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15864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1519</TotalTime>
  <Words>551</Words>
  <Application>Microsoft Office PowerPoint</Application>
  <PresentationFormat>Apresentação na tela (4:3)</PresentationFormat>
  <Paragraphs>43</Paragraphs>
  <Slides>19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3" baseType="lpstr">
      <vt:lpstr>Century Schoolbook</vt:lpstr>
      <vt:lpstr>Wingdings</vt:lpstr>
      <vt:lpstr>Wingdings 2</vt:lpstr>
      <vt:lpstr>Balcão Envidraçado</vt:lpstr>
      <vt:lpstr>INSTRUÇÕES LEONÍSTICAS  “POR QUE SOMOS LEÕES?”</vt:lpstr>
      <vt:lpstr>POR QUE SOMOS LEÕES?</vt:lpstr>
      <vt:lpstr>POR QUE SOMOS LEÕES?</vt:lpstr>
      <vt:lpstr>POR QUE SOMOS LEÕES?</vt:lpstr>
      <vt:lpstr>POR QUE SOMOS LEÕES?</vt:lpstr>
      <vt:lpstr>POR QUE SOMOS LEÕES?</vt:lpstr>
      <vt:lpstr>POR QUE SOMOS LEÕES?</vt:lpstr>
      <vt:lpstr>POR QUE SOMOS LEÕES?</vt:lpstr>
      <vt:lpstr>POR QUE SOMOS LEÕES?</vt:lpstr>
      <vt:lpstr>POR QUE SOMOS LEÕES?</vt:lpstr>
      <vt:lpstr>POR QUE SOMOS LEÕES?</vt:lpstr>
      <vt:lpstr>POR QUE SOMOS LEÕES?</vt:lpstr>
      <vt:lpstr>POR QUE SOMOS LEÕES?</vt:lpstr>
      <vt:lpstr>POR QUE SOMOS LEÕES?</vt:lpstr>
      <vt:lpstr>POR QUE SOMOS LEÕES?</vt:lpstr>
      <vt:lpstr>POR QUE SOMOS LEÕES?</vt:lpstr>
      <vt:lpstr>POR QUE SOMOS LEÕES?</vt:lpstr>
      <vt:lpstr>POR QUE SOMOS LEÕES?</vt:lpstr>
      <vt:lpstr>POR QUE SOMOS LEÕES?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vaoliveira</dc:creator>
  <cp:lastModifiedBy>Fernando Ruas de Oliveira</cp:lastModifiedBy>
  <cp:revision>260</cp:revision>
  <dcterms:created xsi:type="dcterms:W3CDTF">2011-09-19T17:15:28Z</dcterms:created>
  <dcterms:modified xsi:type="dcterms:W3CDTF">2020-11-17T12:11:31Z</dcterms:modified>
</cp:coreProperties>
</file>