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8" r:id="rId11"/>
    <p:sldId id="439" r:id="rId12"/>
    <p:sldId id="437" r:id="rId13"/>
    <p:sldId id="440" r:id="rId14"/>
    <p:sldId id="441" r:id="rId15"/>
    <p:sldId id="442" r:id="rId16"/>
    <p:sldId id="443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54" r:id="rId28"/>
    <p:sldId id="455" r:id="rId29"/>
    <p:sldId id="456" r:id="rId30"/>
    <p:sldId id="457" r:id="rId31"/>
    <p:sldId id="458" r:id="rId32"/>
    <p:sldId id="459" r:id="rId33"/>
    <p:sldId id="460" r:id="rId34"/>
    <p:sldId id="461" r:id="rId35"/>
    <p:sldId id="462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89040"/>
            <a:ext cx="574238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“LIONS SOMOS NÓS MESMOS”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1925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Cada um é responsável por isso.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25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Existem no território dos clubes indivíduos qualificados para 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84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Às vezes preferimos trazer um amigo, deixando de lado homens e mulheres leonisticamente qualificados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40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Outras vezes permitimos o ingresso em Lions de indivíduos sem qualidade para o ideal de servir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491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</a:t>
            </a:r>
            <a:r>
              <a:rPr lang="pt-BR" b="1" dirty="0"/>
              <a:t>crescimento qualitativo</a:t>
            </a:r>
            <a:r>
              <a:rPr lang="pt-BR" dirty="0"/>
              <a:t> dos quadros de associados é o mais importante.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835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Clube deve possuir o que há de melhor em material humano.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9322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Só os líderes profissionais, comunitários, homens dotados de caráter ilibado e que gozem de bom conceito junto a sua comunidade podem pertencer ao Lions Clube.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594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Apenas os homens e mulheres dispostos a servir podem pertencer ao Lions.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7544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Basta o trabalho sério, planejado e consciente do Assessor de Associados e da Comissão de Associados para que o quadro social cresça enriquecendo 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151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Homens e mulheres excelentes existem aos milhares, aguardando apenas o convite.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40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inútil procurar uma </a:t>
            </a:r>
            <a:r>
              <a:rPr lang="pt-BR" b="1" dirty="0"/>
              <a:t>desculpa nas circunstâncias</a:t>
            </a:r>
            <a:r>
              <a:rPr lang="pt-BR" dirty="0"/>
              <a:t> que fazem de nossa vida leonística e do nosso clube o que eles são.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475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Leão bem selecionado trará, sem dúvida, grandes alegrias, contribuindo para o ideal de servir, agindo sempre com dinamismo e simplicidade.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039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tônica para o imediato desempenho do Leão é a informação e instrução leonística, que permitem a ele familiarizar-se com a obra a cumprir.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5583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Leão mal informado, não se ajusta ao clube, é desinteressado e não tem entusiasmo.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487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Ninguém ama aquilo que não conhece.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5752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que mais prejudica o desenvolvimento de um clube é a má qualidade dos associados e a falta de cultura leonística.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4894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1925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novo Leão deve receber dos companheiros antigos um patrimônio de conhecimentos leonísticos que, somados a sua vontade de servir, permita-lhe começar a trabalhar por Lions desde muito cedo.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91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Todo Companheiro antigo tem uma experiência que merece ser transmitida ao Companheiro novo.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2760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somarmos as experiências de todos os membros do clube, seu patrimônio de conhecimento ficará enriquecido, fazendo-o progredir em suas realizações.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5361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muitas formas de facilitar a comunicação leonística entre os associados do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006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1925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Entre elas, os Fóruns Leonísticos em nível de clube ou de divisão, Instruções Leonísticas em todas as Assembleias Gerais Ordinárias e a leituras de revistas e livros leonísticos.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26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1925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Nós, e somente nós, é que somos responsáveis pela atuação e o destino do Lions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4232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importante é que cada um de nós saiba que é responsável pelos outros Companheiros.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129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1925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Cada um, por conseguinte, tem a responsabilidade pelo crescimento do quadro associativo, pela seleção e informação dos novos associados, porque cada um é responsável pelo futuro do próprio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0268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Só assim estaremos à altura da tarefa que nos espera.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109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uma tarefa grandiosa e devemos compreender essa imensa força que é o Lions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52361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19256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Lembre-se que o Lions somos nós mesmos.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1480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8219256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o saudoso CL Paulo Fernando Silvestre do LC São Paulo - Ipiranga - Distrito LC 2, e adaptada pelo CL Marco Antônio Fontana do LC Colatina Centro - Distrito LC 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459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821925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Todo Leão tem uma missão a cumprir: </a:t>
            </a:r>
            <a:r>
              <a:rPr lang="pt-BR" b="1" dirty="0"/>
              <a:t>servir</a:t>
            </a:r>
            <a:r>
              <a:rPr lang="pt-BR" dirty="0"/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149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1925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o nosso clube porventura não é dinâmico, é porque estamos todos e cada um individualmente acomodados.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140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21925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 responsabilidade é coletiva</a:t>
            </a:r>
            <a:r>
              <a:rPr lang="pt-BR" dirty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812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1925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a responsabilidade de cada um de nós, que está comprometida quando achamos que ela nada tem a ver com isso.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594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1925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 o Lions Clube do que é feito, senão de nós?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54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LIONS SOMOS NÓS MESMOS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284984"/>
            <a:ext cx="8219256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Se o quadro associativo não cresce, de quem é a culpa?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0357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770</Words>
  <Application>Microsoft Office PowerPoint</Application>
  <PresentationFormat>Apresentação na tela (4:3)</PresentationFormat>
  <Paragraphs>69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Century Schoolbook</vt:lpstr>
      <vt:lpstr>Wingdings</vt:lpstr>
      <vt:lpstr>Wingdings 2</vt:lpstr>
      <vt:lpstr>Balcão Envidraçado</vt:lpstr>
      <vt:lpstr>INSTRUÇÕES LEONÍSTICAS  “LIONS SOMOS NÓS MESMOS”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  <vt:lpstr>LIONS SOMOS NÓS MESMOS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274</cp:revision>
  <dcterms:created xsi:type="dcterms:W3CDTF">2011-09-19T17:15:28Z</dcterms:created>
  <dcterms:modified xsi:type="dcterms:W3CDTF">2021-04-08T12:50:49Z</dcterms:modified>
</cp:coreProperties>
</file>