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11" r:id="rId3"/>
    <p:sldId id="412" r:id="rId4"/>
    <p:sldId id="396" r:id="rId5"/>
    <p:sldId id="410" r:id="rId6"/>
    <p:sldId id="413" r:id="rId7"/>
    <p:sldId id="414" r:id="rId8"/>
    <p:sldId id="417" r:id="rId9"/>
    <p:sldId id="416" r:id="rId10"/>
    <p:sldId id="420" r:id="rId11"/>
    <p:sldId id="418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09" r:id="rId20"/>
    <p:sldId id="392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051720" y="3429000"/>
            <a:ext cx="6696744" cy="216024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“LEÃO MILITANTE”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24944"/>
            <a:ext cx="7901619" cy="2808312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Ser Leão é cumprir leonisticamente seus deveres para com o seu clube, inclusive contribuir com sua ajuda para a sobrevivência dele. </a:t>
            </a:r>
          </a:p>
        </p:txBody>
      </p:sp>
    </p:spTree>
    <p:extLst>
      <p:ext uri="{BB962C8B-B14F-4D97-AF65-F5344CB8AC3E}">
        <p14:creationId xmlns:p14="http://schemas.microsoft.com/office/powerpoint/2010/main" val="3254029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24944"/>
            <a:ext cx="7901619" cy="2304256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Ser Leão é procurar divulgar a doutrina leonística, observando seus </a:t>
            </a:r>
            <a:r>
              <a:rPr lang="pt-BR" altLang="pt-BR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propósitos </a:t>
            </a: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e seu código de ética.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88956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448272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Ser Leão é procurar motivar outras pessoas para ingressarem em um Clube de Lions. É mostrar-lhes que leonismo é serviço.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66010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80928"/>
            <a:ext cx="7901619" cy="2952328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dirty="0"/>
              <a:t>Porém tudo isso será apenas utopia se não houver responsabilidade no papel de Leão junto a nossa comunidade ou em uma sociedade.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46734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01619" cy="3168352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dirty="0"/>
              <a:t>A responsabilidade e a militância nos levarão a entender da necessidade que temos de sermos melhores do que aqueles que não pertencem ao nosso movimento, de sermos mais cristãos, mais solícitos em atender às necessidades alheia.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019752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564904"/>
            <a:ext cx="7901619" cy="3096344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dirty="0"/>
              <a:t>E assim os </a:t>
            </a:r>
            <a:r>
              <a:rPr lang="pt-BR" dirty="0" smtClean="0"/>
              <a:t>propósitos </a:t>
            </a:r>
            <a:r>
              <a:rPr lang="pt-BR" dirty="0"/>
              <a:t>do leonismo atuarão sempre de forma mais positiva em nós, sensibilizando a nossa consciência, nos levando a atuar de maneira mais eficaz. Então seremos realmente um Leão de fato.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79804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901619" cy="2880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É imprescindível que nos interessemos por tudo o que diz respeito ao nosso movimento. Procedendo desta forma, faremos com que outras pessoas se interessem pela doutrina de Melvin Jones, alargando os horizontes do leonismo no mundo. </a:t>
            </a:r>
          </a:p>
        </p:txBody>
      </p:sp>
    </p:spTree>
    <p:extLst>
      <p:ext uri="{BB962C8B-B14F-4D97-AF65-F5344CB8AC3E}">
        <p14:creationId xmlns:p14="http://schemas.microsoft.com/office/powerpoint/2010/main" val="1155312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01619" cy="3600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Companheiros e Companheiras, o que acabei de mostrar são reflexos de um Leão Militante, tendo por base a responsabilidade e o interesse pelo movimento leonístico.</a:t>
            </a:r>
          </a:p>
        </p:txBody>
      </p:sp>
    </p:spTree>
    <p:extLst>
      <p:ext uri="{BB962C8B-B14F-4D97-AF65-F5344CB8AC3E}">
        <p14:creationId xmlns:p14="http://schemas.microsoft.com/office/powerpoint/2010/main" val="3352285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01619" cy="2736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Sustentados por essas vigas mestras tenho certeza plena de que o nosso ideal de Leão estará cada vez mais aprimorado, cada vez mais fortalecido. </a:t>
            </a:r>
          </a:p>
        </p:txBody>
      </p:sp>
    </p:spTree>
    <p:extLst>
      <p:ext uri="{BB962C8B-B14F-4D97-AF65-F5344CB8AC3E}">
        <p14:creationId xmlns:p14="http://schemas.microsoft.com/office/powerpoint/2010/main" val="3212990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522246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708920"/>
            <a:ext cx="7920880" cy="37650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Escrito pelo CL Roberto Vilela </a:t>
            </a:r>
            <a:r>
              <a:rPr lang="pt-BR" dirty="0" smtClean="0"/>
              <a:t>do LC Palhoça de Santa Catarina – DLD 9 e </a:t>
            </a:r>
            <a:r>
              <a:rPr lang="pt-BR" dirty="0"/>
              <a:t>adaptado pelo CL Marco Antônio Fontana do LC Colatina Centro – </a:t>
            </a:r>
            <a:r>
              <a:rPr lang="pt-BR" dirty="0" smtClean="0"/>
              <a:t>DLC 11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277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96952"/>
            <a:ext cx="7901619" cy="1872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Movimento de Lions é uma filosofia de vida que deve ser praticado coletivamente. </a:t>
            </a:r>
          </a:p>
        </p:txBody>
      </p:sp>
    </p:spTree>
    <p:extLst>
      <p:ext uri="{BB962C8B-B14F-4D97-AF65-F5344CB8AC3E}">
        <p14:creationId xmlns:p14="http://schemas.microsoft.com/office/powerpoint/2010/main" val="2739073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3068960"/>
            <a:ext cx="7901619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Leonismo é ação, é serviço, é comunicação.</a:t>
            </a:r>
          </a:p>
        </p:txBody>
      </p:sp>
    </p:spTree>
    <p:extLst>
      <p:ext uri="{BB962C8B-B14F-4D97-AF65-F5344CB8AC3E}">
        <p14:creationId xmlns:p14="http://schemas.microsoft.com/office/powerpoint/2010/main" val="133405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96952"/>
            <a:ext cx="7901619" cy="216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serviço e é desdobramento de si mesmo em benefício de muitos. </a:t>
            </a:r>
          </a:p>
        </p:txBody>
      </p:sp>
    </p:spTree>
    <p:extLst>
      <p:ext uri="{BB962C8B-B14F-4D97-AF65-F5344CB8AC3E}">
        <p14:creationId xmlns:p14="http://schemas.microsoft.com/office/powerpoint/2010/main" val="346203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96952"/>
            <a:ext cx="7901619" cy="21602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usar sua influência social, desinteressadamente, em favor de uma classe desprotegida. </a:t>
            </a:r>
          </a:p>
        </p:txBody>
      </p:sp>
    </p:spTree>
    <p:extLst>
      <p:ext uri="{BB962C8B-B14F-4D97-AF65-F5344CB8AC3E}">
        <p14:creationId xmlns:p14="http://schemas.microsoft.com/office/powerpoint/2010/main" val="299928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7973627" cy="3600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procurando informações de vários clubes que nos mantemos inteirados sobre o movimento a nível local, regional, nacional e internacional, aumentando desta forma os nossos conhecimentos para alcançarmos os nossos objetivos de um verdadeiro Leão Militante.</a:t>
            </a:r>
          </a:p>
        </p:txBody>
      </p:sp>
    </p:spTree>
    <p:extLst>
      <p:ext uri="{BB962C8B-B14F-4D97-AF65-F5344CB8AC3E}">
        <p14:creationId xmlns:p14="http://schemas.microsoft.com/office/powerpoint/2010/main" val="69230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24944"/>
            <a:ext cx="7901619" cy="2448272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Ser Leão não é apenas pertencer a um Clube de Lions. Não é só ser associado. </a:t>
            </a:r>
          </a:p>
        </p:txBody>
      </p:sp>
    </p:spTree>
    <p:extLst>
      <p:ext uri="{BB962C8B-B14F-4D97-AF65-F5344CB8AC3E}">
        <p14:creationId xmlns:p14="http://schemas.microsoft.com/office/powerpoint/2010/main" val="252048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24944"/>
            <a:ext cx="7901619" cy="2520280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Ser Leão é participar das assembleias, reuniões, atividades, dialogar, sugerir, agir.</a:t>
            </a:r>
          </a:p>
        </p:txBody>
      </p:sp>
    </p:spTree>
    <p:extLst>
      <p:ext uri="{BB962C8B-B14F-4D97-AF65-F5344CB8AC3E}">
        <p14:creationId xmlns:p14="http://schemas.microsoft.com/office/powerpoint/2010/main" val="429057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49770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LEÃO MILITANTE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A0EA83CE-CBBE-4FD2-ACC6-5C9C064A5F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560" y="2924944"/>
            <a:ext cx="7901619" cy="2736304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pt-BR" altLang="pt-BR" dirty="0">
                <a:solidFill>
                  <a:srgbClr val="000000"/>
                </a:solidFill>
                <a:ea typeface="Times New Roman" panose="02020603050405020304" pitchFamily="18" charset="0"/>
              </a:rPr>
              <a:t>Ser Leão  não é apenas estar em dia com as mensalidades. Não é só pagar. </a:t>
            </a:r>
          </a:p>
        </p:txBody>
      </p:sp>
    </p:spTree>
    <p:extLst>
      <p:ext uri="{BB962C8B-B14F-4D97-AF65-F5344CB8AC3E}">
        <p14:creationId xmlns:p14="http://schemas.microsoft.com/office/powerpoint/2010/main" val="441798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468</Words>
  <Application>Microsoft Office PowerPoint</Application>
  <PresentationFormat>Apresentação na tela (4:3)</PresentationFormat>
  <Paragraphs>37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Century Schoolbook</vt:lpstr>
      <vt:lpstr>Times New Roman</vt:lpstr>
      <vt:lpstr>Wingdings</vt:lpstr>
      <vt:lpstr>Wingdings 2</vt:lpstr>
      <vt:lpstr>Balcão Envidraçado</vt:lpstr>
      <vt:lpstr>INSTRUÇÕES LEONÍSTICAS  “LEÃO MILITANTE”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LEÃO MILITANTE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MARCO</cp:lastModifiedBy>
  <cp:revision>188</cp:revision>
  <dcterms:created xsi:type="dcterms:W3CDTF">2011-09-19T17:15:28Z</dcterms:created>
  <dcterms:modified xsi:type="dcterms:W3CDTF">2020-09-28T18:15:54Z</dcterms:modified>
</cp:coreProperties>
</file>