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96" r:id="rId3"/>
    <p:sldId id="411" r:id="rId4"/>
    <p:sldId id="412" r:id="rId5"/>
    <p:sldId id="413" r:id="rId6"/>
    <p:sldId id="414" r:id="rId7"/>
    <p:sldId id="416" r:id="rId8"/>
    <p:sldId id="417" r:id="rId9"/>
    <p:sldId id="418" r:id="rId10"/>
    <p:sldId id="421" r:id="rId11"/>
    <p:sldId id="422" r:id="rId12"/>
    <p:sldId id="423" r:id="rId13"/>
    <p:sldId id="424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051720" y="3429000"/>
            <a:ext cx="6696744" cy="216024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“SERVIR DESINTERESSADAMENTE”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8040352" cy="33843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/>
              <a:t>Como todo mundo sabe Christopher fraturou o pescoço ao cair de um cavalo e ficou tetraplégico.</a:t>
            </a:r>
          </a:p>
          <a:p>
            <a:pPr marL="0" indent="0" algn="just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52891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040352" cy="39604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/>
              <a:t>Dana respondeu: Quando sentimos pena de nós mesmos, a primeira coisa que fazemos é procurar alguém para ajudar. É espantoso como você se sente melhor por causa disso.</a:t>
            </a:r>
          </a:p>
          <a:p>
            <a:pPr marL="0" indent="0" algn="just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334304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8040352" cy="33843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/>
              <a:t>Para finalizar, Abraham Lincoln, em sua maneira simples e concisa, disse: “Quando eu faço o bem, me sinto bem.”</a:t>
            </a:r>
          </a:p>
          <a:p>
            <a:pPr marL="0" indent="0" algn="just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379562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348880"/>
            <a:ext cx="8040352" cy="32403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/>
              <a:t>Escrito pelo editor do site </a:t>
            </a:r>
            <a:r>
              <a:rPr lang="pt-BR" sz="3000" b="1" dirty="0"/>
              <a:t>Instruções Leonísticas</a:t>
            </a:r>
            <a:r>
              <a:rPr lang="pt-BR" sz="3000" dirty="0"/>
              <a:t>, CL Paulo Fernando Silvestre do LC São Paulo – Ipiranga – Distrito LC2, e adaptado pelo CL Marco Antônio Fontana do LC Colatina Centro – DLC11. </a:t>
            </a:r>
          </a:p>
          <a:p>
            <a:pPr marL="0" indent="0" algn="just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06387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852936"/>
            <a:ext cx="8040352" cy="2232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O Leão tem como meta: servir ao próximo desinteressadamente.</a:t>
            </a:r>
          </a:p>
        </p:txBody>
      </p:sp>
    </p:spTree>
    <p:extLst>
      <p:ext uri="{BB962C8B-B14F-4D97-AF65-F5344CB8AC3E}">
        <p14:creationId xmlns:p14="http://schemas.microsoft.com/office/powerpoint/2010/main" val="346203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852936"/>
            <a:ext cx="8040352" cy="2232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O serviço desinteressado deve ser feito com alegria.</a:t>
            </a:r>
          </a:p>
        </p:txBody>
      </p:sp>
    </p:spTree>
    <p:extLst>
      <p:ext uri="{BB962C8B-B14F-4D97-AF65-F5344CB8AC3E}">
        <p14:creationId xmlns:p14="http://schemas.microsoft.com/office/powerpoint/2010/main" val="222480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564904"/>
            <a:ext cx="8040352" cy="25202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000" dirty="0"/>
              <a:t>Se alguém for da turma do “primeiro eu” e está feliz, não tem problema. Só não serve para ser Leão. </a:t>
            </a:r>
          </a:p>
        </p:txBody>
      </p:sp>
    </p:spTree>
    <p:extLst>
      <p:ext uri="{BB962C8B-B14F-4D97-AF65-F5344CB8AC3E}">
        <p14:creationId xmlns:p14="http://schemas.microsoft.com/office/powerpoint/2010/main" val="1278403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1176" y="2636912"/>
            <a:ext cx="8046720" cy="2448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Como escreveu o poeta W. H. </a:t>
            </a:r>
            <a:r>
              <a:rPr lang="pt-BR" sz="4000" dirty="0" err="1"/>
              <a:t>Auden</a:t>
            </a:r>
            <a:r>
              <a:rPr lang="pt-BR" sz="4000" dirty="0"/>
              <a:t>, “estamos neste mundo para fazer o bem aos outros”.</a:t>
            </a:r>
          </a:p>
        </p:txBody>
      </p:sp>
    </p:spTree>
    <p:extLst>
      <p:ext uri="{BB962C8B-B14F-4D97-AF65-F5344CB8AC3E}">
        <p14:creationId xmlns:p14="http://schemas.microsoft.com/office/powerpoint/2010/main" val="788939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8040352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/>
              <a:t>Se estudarmos os grandes líderes como Jesus, Gandhi e Madre Teresa, vamos verificar que eles falam da grande alegria que sentiam em servir aos outros.</a:t>
            </a:r>
          </a:p>
        </p:txBody>
      </p:sp>
    </p:spTree>
    <p:extLst>
      <p:ext uri="{BB962C8B-B14F-4D97-AF65-F5344CB8AC3E}">
        <p14:creationId xmlns:p14="http://schemas.microsoft.com/office/powerpoint/2010/main" val="19578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064896" cy="4104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/>
              <a:t>O psiquiatra e escritor americano Karl </a:t>
            </a:r>
            <a:r>
              <a:rPr lang="pt-BR" sz="4000" dirty="0" err="1"/>
              <a:t>Menninger</a:t>
            </a:r>
            <a:r>
              <a:rPr lang="pt-BR" sz="4000" dirty="0"/>
              <a:t>, que viveu até quase cem anos, quando lhe perguntaram o que recomendaria a uma pessoa prestes a sofrer um colapso nervoso, respondeu: </a:t>
            </a:r>
          </a:p>
        </p:txBody>
      </p:sp>
    </p:spTree>
    <p:extLst>
      <p:ext uri="{BB962C8B-B14F-4D97-AF65-F5344CB8AC3E}">
        <p14:creationId xmlns:p14="http://schemas.microsoft.com/office/powerpoint/2010/main" val="377094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1176" y="2636912"/>
            <a:ext cx="8046720" cy="24482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000" dirty="0"/>
              <a:t>“Tranque sua casa, vá para a parte mais pobre da cidade e faça alguma coisa para ajudar as pessoas necessitadas.”</a:t>
            </a:r>
          </a:p>
        </p:txBody>
      </p:sp>
    </p:spTree>
    <p:extLst>
      <p:ext uri="{BB962C8B-B14F-4D97-AF65-F5344CB8AC3E}">
        <p14:creationId xmlns:p14="http://schemas.microsoft.com/office/powerpoint/2010/main" val="186571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49770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SERVIR DESINTERESSADAMENTE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A0EA83CE-CBBE-4FD2-ACC6-5C9C064A5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040352" cy="38164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/>
              <a:t>Em um programa de TV o ator Christopher Reeve e sua esposa Dana, eram entrevistados e o apresentador perguntou: Não há dias em que vocês desanimam?</a:t>
            </a:r>
          </a:p>
          <a:p>
            <a:pPr marL="0" indent="0" algn="just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351408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</TotalTime>
  <Words>322</Words>
  <Application>Microsoft Office PowerPoint</Application>
  <PresentationFormat>Apresentação na tela (4:3)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Balcão Envidraçado</vt:lpstr>
      <vt:lpstr>INSTRUÇÕES LEONÍSTICAS  “SERVIR DESINTERESSADAMENTE”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  <vt:lpstr>SERVIR DESINTERESSADAMENTE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187</cp:revision>
  <dcterms:created xsi:type="dcterms:W3CDTF">2011-09-19T17:15:28Z</dcterms:created>
  <dcterms:modified xsi:type="dcterms:W3CDTF">2021-03-16T20:34:42Z</dcterms:modified>
</cp:coreProperties>
</file>