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notesMasterIdLst>
    <p:notesMasterId r:id="rId23"/>
  </p:notesMasterIdLst>
  <p:handoutMasterIdLst>
    <p:handoutMasterId r:id="rId24"/>
  </p:handoutMasterIdLst>
  <p:sldIdLst>
    <p:sldId id="619" r:id="rId2"/>
    <p:sldId id="639" r:id="rId3"/>
    <p:sldId id="641" r:id="rId4"/>
    <p:sldId id="673" r:id="rId5"/>
    <p:sldId id="674" r:id="rId6"/>
    <p:sldId id="676" r:id="rId7"/>
    <p:sldId id="677" r:id="rId8"/>
    <p:sldId id="675" r:id="rId9"/>
    <p:sldId id="643" r:id="rId10"/>
    <p:sldId id="672" r:id="rId11"/>
    <p:sldId id="432" r:id="rId12"/>
    <p:sldId id="631" r:id="rId13"/>
    <p:sldId id="632" r:id="rId14"/>
    <p:sldId id="633" r:id="rId15"/>
    <p:sldId id="635" r:id="rId16"/>
    <p:sldId id="636" r:id="rId17"/>
    <p:sldId id="637" r:id="rId18"/>
    <p:sldId id="638" r:id="rId19"/>
    <p:sldId id="640" r:id="rId20"/>
    <p:sldId id="678" r:id="rId21"/>
    <p:sldId id="494" r:id="rId22"/>
  </p:sldIdLst>
  <p:sldSz cx="9144000" cy="6858000" type="screen4x3"/>
  <p:notesSz cx="6881813" cy="9296400"/>
  <p:defaultTextStyle>
    <a:defPPr>
      <a:defRPr lang="en-GB"/>
    </a:defPPr>
    <a:lvl1pPr algn="l" rtl="0" fontAlgn="base">
      <a:spcBef>
        <a:spcPct val="0"/>
      </a:spcBef>
      <a:spcAft>
        <a:spcPct val="0"/>
      </a:spcAft>
      <a:defRPr kumimoji="1" sz="4400" b="1" i="1" kern="1200">
        <a:solidFill>
          <a:schemeClr val="accent2"/>
        </a:solidFill>
        <a:latin typeface="Arial" pitchFamily="34" charset="0"/>
        <a:ea typeface="+mn-ea"/>
        <a:cs typeface="Arial" pitchFamily="34" charset="0"/>
      </a:defRPr>
    </a:lvl1pPr>
    <a:lvl2pPr marL="457200" algn="l" rtl="0" fontAlgn="base">
      <a:spcBef>
        <a:spcPct val="0"/>
      </a:spcBef>
      <a:spcAft>
        <a:spcPct val="0"/>
      </a:spcAft>
      <a:defRPr kumimoji="1" sz="4400" b="1" i="1" kern="1200">
        <a:solidFill>
          <a:schemeClr val="accent2"/>
        </a:solidFill>
        <a:latin typeface="Arial" pitchFamily="34" charset="0"/>
        <a:ea typeface="+mn-ea"/>
        <a:cs typeface="Arial" pitchFamily="34" charset="0"/>
      </a:defRPr>
    </a:lvl2pPr>
    <a:lvl3pPr marL="914400" algn="l" rtl="0" fontAlgn="base">
      <a:spcBef>
        <a:spcPct val="0"/>
      </a:spcBef>
      <a:spcAft>
        <a:spcPct val="0"/>
      </a:spcAft>
      <a:defRPr kumimoji="1" sz="4400" b="1" i="1" kern="1200">
        <a:solidFill>
          <a:schemeClr val="accent2"/>
        </a:solidFill>
        <a:latin typeface="Arial" pitchFamily="34" charset="0"/>
        <a:ea typeface="+mn-ea"/>
        <a:cs typeface="Arial" pitchFamily="34" charset="0"/>
      </a:defRPr>
    </a:lvl3pPr>
    <a:lvl4pPr marL="1371600" algn="l" rtl="0" fontAlgn="base">
      <a:spcBef>
        <a:spcPct val="0"/>
      </a:spcBef>
      <a:spcAft>
        <a:spcPct val="0"/>
      </a:spcAft>
      <a:defRPr kumimoji="1" sz="4400" b="1" i="1" kern="1200">
        <a:solidFill>
          <a:schemeClr val="accent2"/>
        </a:solidFill>
        <a:latin typeface="Arial" pitchFamily="34" charset="0"/>
        <a:ea typeface="+mn-ea"/>
        <a:cs typeface="Arial" pitchFamily="34" charset="0"/>
      </a:defRPr>
    </a:lvl4pPr>
    <a:lvl5pPr marL="1828800" algn="l" rtl="0" fontAlgn="base">
      <a:spcBef>
        <a:spcPct val="0"/>
      </a:spcBef>
      <a:spcAft>
        <a:spcPct val="0"/>
      </a:spcAft>
      <a:defRPr kumimoji="1" sz="4400" b="1" i="1" kern="1200">
        <a:solidFill>
          <a:schemeClr val="accent2"/>
        </a:solidFill>
        <a:latin typeface="Arial" pitchFamily="34" charset="0"/>
        <a:ea typeface="+mn-ea"/>
        <a:cs typeface="Arial" pitchFamily="34" charset="0"/>
      </a:defRPr>
    </a:lvl5pPr>
    <a:lvl6pPr marL="2286000" algn="l" defTabSz="914400" rtl="0" eaLnBrk="1" latinLnBrk="0" hangingPunct="1">
      <a:defRPr kumimoji="1" sz="4400" b="1" i="1" kern="1200">
        <a:solidFill>
          <a:schemeClr val="accent2"/>
        </a:solidFill>
        <a:latin typeface="Arial" pitchFamily="34" charset="0"/>
        <a:ea typeface="+mn-ea"/>
        <a:cs typeface="Arial" pitchFamily="34" charset="0"/>
      </a:defRPr>
    </a:lvl6pPr>
    <a:lvl7pPr marL="2743200" algn="l" defTabSz="914400" rtl="0" eaLnBrk="1" latinLnBrk="0" hangingPunct="1">
      <a:defRPr kumimoji="1" sz="4400" b="1" i="1" kern="1200">
        <a:solidFill>
          <a:schemeClr val="accent2"/>
        </a:solidFill>
        <a:latin typeface="Arial" pitchFamily="34" charset="0"/>
        <a:ea typeface="+mn-ea"/>
        <a:cs typeface="Arial" pitchFamily="34" charset="0"/>
      </a:defRPr>
    </a:lvl7pPr>
    <a:lvl8pPr marL="3200400" algn="l" defTabSz="914400" rtl="0" eaLnBrk="1" latinLnBrk="0" hangingPunct="1">
      <a:defRPr kumimoji="1" sz="4400" b="1" i="1" kern="1200">
        <a:solidFill>
          <a:schemeClr val="accent2"/>
        </a:solidFill>
        <a:latin typeface="Arial" pitchFamily="34" charset="0"/>
        <a:ea typeface="+mn-ea"/>
        <a:cs typeface="Arial" pitchFamily="34" charset="0"/>
      </a:defRPr>
    </a:lvl8pPr>
    <a:lvl9pPr marL="3657600" algn="l" defTabSz="914400" rtl="0" eaLnBrk="1" latinLnBrk="0" hangingPunct="1">
      <a:defRPr kumimoji="1" sz="4400" b="1" i="1" kern="1200">
        <a:solidFill>
          <a:schemeClr val="accent2"/>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33CC"/>
    <a:srgbClr val="DC5424"/>
    <a:srgbClr val="333399"/>
    <a:srgbClr val="000099"/>
    <a:srgbClr val="FFCC00"/>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47" autoAdjust="0"/>
    <p:restoredTop sz="99281" autoAdjust="0"/>
  </p:normalViewPr>
  <p:slideViewPr>
    <p:cSldViewPr>
      <p:cViewPr varScale="1">
        <p:scale>
          <a:sx n="82" d="100"/>
          <a:sy n="82" d="100"/>
        </p:scale>
        <p:origin x="170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414" y="-36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2913" cy="465138"/>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l" defTabSz="931863" eaLnBrk="0" hangingPunct="0">
              <a:defRPr kumimoji="0" sz="1200" b="0" i="0">
                <a:solidFill>
                  <a:schemeClr val="tx1"/>
                </a:solidFill>
                <a:effectLst/>
                <a:latin typeface="Times New Roman" pitchFamily="18" charset="0"/>
                <a:cs typeface="+mn-cs"/>
              </a:defRPr>
            </a:lvl1pPr>
          </a:lstStyle>
          <a:p>
            <a:pPr>
              <a:defRPr/>
            </a:pPr>
            <a:endParaRPr lang="en-GB"/>
          </a:p>
        </p:txBody>
      </p:sp>
      <p:sp>
        <p:nvSpPr>
          <p:cNvPr id="15363" name="Rectangle 3"/>
          <p:cNvSpPr>
            <a:spLocks noGrp="1" noChangeArrowheads="1"/>
          </p:cNvSpPr>
          <p:nvPr>
            <p:ph type="dt" sz="quarter" idx="1"/>
          </p:nvPr>
        </p:nvSpPr>
        <p:spPr bwMode="auto">
          <a:xfrm>
            <a:off x="3898900" y="0"/>
            <a:ext cx="2982913" cy="465138"/>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defTabSz="931863" eaLnBrk="0" hangingPunct="0">
              <a:defRPr kumimoji="0" sz="1200" b="0" i="0">
                <a:solidFill>
                  <a:schemeClr val="tx1"/>
                </a:solidFill>
                <a:effectLst/>
                <a:latin typeface="Times New Roman" pitchFamily="18" charset="0"/>
                <a:cs typeface="+mn-cs"/>
              </a:defRPr>
            </a:lvl1pPr>
          </a:lstStyle>
          <a:p>
            <a:pPr>
              <a:defRPr/>
            </a:pPr>
            <a:endParaRPr lang="en-GB"/>
          </a:p>
        </p:txBody>
      </p:sp>
      <p:sp>
        <p:nvSpPr>
          <p:cNvPr id="15364" name="Rectangle 4"/>
          <p:cNvSpPr>
            <a:spLocks noGrp="1" noChangeArrowheads="1"/>
          </p:cNvSpPr>
          <p:nvPr>
            <p:ph type="ftr" sz="quarter" idx="2"/>
          </p:nvPr>
        </p:nvSpPr>
        <p:spPr bwMode="auto">
          <a:xfrm>
            <a:off x="0" y="8831263"/>
            <a:ext cx="2982913" cy="465137"/>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l" defTabSz="931863" eaLnBrk="0" hangingPunct="0">
              <a:defRPr kumimoji="0" sz="1200" b="0" i="0">
                <a:solidFill>
                  <a:schemeClr val="tx1"/>
                </a:solidFill>
                <a:effectLst/>
                <a:latin typeface="Times New Roman" pitchFamily="18" charset="0"/>
                <a:cs typeface="+mn-cs"/>
              </a:defRPr>
            </a:lvl1pPr>
          </a:lstStyle>
          <a:p>
            <a:pPr>
              <a:defRPr/>
            </a:pPr>
            <a:r>
              <a:rPr lang="en-GB"/>
              <a:t>Benefits of Joining Lions International</a:t>
            </a:r>
          </a:p>
        </p:txBody>
      </p:sp>
      <p:sp>
        <p:nvSpPr>
          <p:cNvPr id="15365" name="Rectangle 5"/>
          <p:cNvSpPr>
            <a:spLocks noGrp="1" noChangeArrowheads="1"/>
          </p:cNvSpPr>
          <p:nvPr>
            <p:ph type="sldNum" sz="quarter" idx="3"/>
          </p:nvPr>
        </p:nvSpPr>
        <p:spPr bwMode="auto">
          <a:xfrm>
            <a:off x="3898900" y="8831263"/>
            <a:ext cx="2982913" cy="465137"/>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defTabSz="931863" eaLnBrk="0" hangingPunct="0">
              <a:defRPr kumimoji="0" sz="1200" b="0" i="0">
                <a:solidFill>
                  <a:schemeClr val="tx1"/>
                </a:solidFill>
                <a:effectLst/>
                <a:latin typeface="Times New Roman" pitchFamily="18" charset="0"/>
                <a:cs typeface="+mn-cs"/>
              </a:defRPr>
            </a:lvl1pPr>
          </a:lstStyle>
          <a:p>
            <a:pPr>
              <a:defRPr/>
            </a:pPr>
            <a:fld id="{2148071C-C7C0-4525-AAE7-D45EBB949246}" type="slidenum">
              <a:rPr lang="en-GB"/>
              <a:pPr>
                <a:defRPr/>
              </a:pPr>
              <a:t>‹nº›</a:t>
            </a:fld>
            <a:endParaRPr lang="en-GB"/>
          </a:p>
        </p:txBody>
      </p:sp>
    </p:spTree>
    <p:extLst>
      <p:ext uri="{BB962C8B-B14F-4D97-AF65-F5344CB8AC3E}">
        <p14:creationId xmlns:p14="http://schemas.microsoft.com/office/powerpoint/2010/main" val="301963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82913" cy="465138"/>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l" defTabSz="931863" eaLnBrk="0" hangingPunct="0">
              <a:defRPr kumimoji="0" sz="1200" b="0" i="0">
                <a:solidFill>
                  <a:schemeClr val="tx1"/>
                </a:solidFill>
                <a:effectLst/>
                <a:latin typeface="Times New Roman" pitchFamily="18" charset="0"/>
                <a:cs typeface="+mn-cs"/>
              </a:defRPr>
            </a:lvl1pPr>
          </a:lstStyle>
          <a:p>
            <a:pPr>
              <a:defRPr/>
            </a:pPr>
            <a:endParaRPr lang="en-GB"/>
          </a:p>
        </p:txBody>
      </p:sp>
      <p:sp>
        <p:nvSpPr>
          <p:cNvPr id="17411" name="Rectangle 3"/>
          <p:cNvSpPr>
            <a:spLocks noGrp="1" noChangeArrowheads="1"/>
          </p:cNvSpPr>
          <p:nvPr>
            <p:ph type="dt" idx="1"/>
          </p:nvPr>
        </p:nvSpPr>
        <p:spPr bwMode="auto">
          <a:xfrm>
            <a:off x="3898900" y="0"/>
            <a:ext cx="2982913" cy="465138"/>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defTabSz="931863" eaLnBrk="0" hangingPunct="0">
              <a:defRPr kumimoji="0" sz="1200" b="0" i="0">
                <a:solidFill>
                  <a:schemeClr val="tx1"/>
                </a:solidFill>
                <a:effectLst/>
                <a:latin typeface="Times New Roman" pitchFamily="18" charset="0"/>
                <a:cs typeface="+mn-cs"/>
              </a:defRPr>
            </a:lvl1pPr>
          </a:lstStyle>
          <a:p>
            <a:pPr>
              <a:defRPr/>
            </a:pPr>
            <a:endParaRPr lang="en-GB"/>
          </a:p>
        </p:txBody>
      </p:sp>
      <p:sp>
        <p:nvSpPr>
          <p:cNvPr id="94212"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7575" y="4416425"/>
            <a:ext cx="5046663" cy="4183063"/>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8831263"/>
            <a:ext cx="2982913" cy="465137"/>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l" defTabSz="931863" eaLnBrk="0" hangingPunct="0">
              <a:defRPr kumimoji="0" sz="1200" b="0" i="0">
                <a:solidFill>
                  <a:schemeClr val="tx1"/>
                </a:solidFill>
                <a:effectLst/>
                <a:latin typeface="Times New Roman" pitchFamily="18" charset="0"/>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98900" y="8831263"/>
            <a:ext cx="2982913" cy="465137"/>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defTabSz="931863" eaLnBrk="0" hangingPunct="0">
              <a:defRPr kumimoji="0" sz="1200" b="0" i="0">
                <a:solidFill>
                  <a:schemeClr val="tx1"/>
                </a:solidFill>
                <a:effectLst/>
                <a:latin typeface="Times New Roman" pitchFamily="18" charset="0"/>
                <a:cs typeface="+mn-cs"/>
              </a:defRPr>
            </a:lvl1pPr>
          </a:lstStyle>
          <a:p>
            <a:pPr>
              <a:defRPr/>
            </a:pPr>
            <a:fld id="{7460A893-D887-4014-91C5-D7902EF0E66B}" type="slidenum">
              <a:rPr lang="en-GB"/>
              <a:pPr>
                <a:defRPr/>
              </a:pPr>
              <a:t>‹nº›</a:t>
            </a:fld>
            <a:endParaRPr lang="en-GB"/>
          </a:p>
        </p:txBody>
      </p:sp>
    </p:spTree>
    <p:extLst>
      <p:ext uri="{BB962C8B-B14F-4D97-AF65-F5344CB8AC3E}">
        <p14:creationId xmlns:p14="http://schemas.microsoft.com/office/powerpoint/2010/main" val="407335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29E7E37E-2F81-4A89-B097-69DF87FA456C}" type="slidenum">
              <a:rPr lang="pt-BR"/>
              <a:pPr>
                <a:defRPr/>
              </a:pPr>
              <a:t>21</a:t>
            </a:fld>
            <a:endParaRPr lang="pt-BR"/>
          </a:p>
        </p:txBody>
      </p:sp>
      <p:sp>
        <p:nvSpPr>
          <p:cNvPr id="122883" name="Rectangle 1"/>
          <p:cNvSpPr>
            <a:spLocks noGrp="1" noRot="1" noChangeAspect="1" noChangeArrowheads="1" noTextEdit="1"/>
          </p:cNvSpPr>
          <p:nvPr>
            <p:ph type="sldImg"/>
          </p:nvPr>
        </p:nvSpPr>
        <p:spPr>
          <a:xfrm>
            <a:off x="1117600" y="696913"/>
            <a:ext cx="4649788" cy="3486150"/>
          </a:xfrm>
          <a:solidFill>
            <a:srgbClr val="FFFFFF"/>
          </a:solidFill>
          <a:ln/>
        </p:spPr>
      </p:sp>
      <p:sp>
        <p:nvSpPr>
          <p:cNvPr id="122884" name="Rectangle 2"/>
          <p:cNvSpPr>
            <a:spLocks noGrp="1" noChangeArrowheads="1"/>
          </p:cNvSpPr>
          <p:nvPr>
            <p:ph type="body" idx="1"/>
          </p:nvPr>
        </p:nvSpPr>
        <p:spPr>
          <a:xfrm>
            <a:off x="919163" y="4416425"/>
            <a:ext cx="5045075" cy="42719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pt-BR" altLang="pt-BR"/>
          </a:p>
        </p:txBody>
      </p:sp>
    </p:spTree>
    <p:extLst>
      <p:ext uri="{BB962C8B-B14F-4D97-AF65-F5344CB8AC3E}">
        <p14:creationId xmlns:p14="http://schemas.microsoft.com/office/powerpoint/2010/main" val="263144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13"/>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6" name="Group 10"/>
            <p:cNvGrpSpPr>
              <a:grpSpLocks/>
            </p:cNvGrpSpPr>
            <p:nvPr/>
          </p:nvGrpSpPr>
          <p:grpSpPr bwMode="auto">
            <a:xfrm>
              <a:off x="0" y="0"/>
              <a:ext cx="9144000" cy="6400800"/>
              <a:chOff x="0" y="0"/>
              <a:chExt cx="9144000" cy="6400800"/>
            </a:xfrm>
          </p:grpSpPr>
          <p:sp>
            <p:nvSpPr>
              <p:cNvPr id="8" name="Rectangle 16"/>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17"/>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7" name="Rectangle 15"/>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pic>
        <p:nvPicPr>
          <p:cNvPr id="10" name="Picture 18" descr="LCI logo.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858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a:t>Click to edit Master title style</a:t>
            </a:r>
            <a:endParaRPr/>
          </a:p>
        </p:txBody>
      </p:sp>
      <p:sp>
        <p:nvSpPr>
          <p:cNvPr id="11" name="Date Placeholder 3"/>
          <p:cNvSpPr>
            <a:spLocks noGrp="1"/>
          </p:cNvSpPr>
          <p:nvPr>
            <p:ph type="dt" sz="half" idx="10"/>
          </p:nvPr>
        </p:nvSpPr>
        <p:spPr>
          <a:xfrm>
            <a:off x="6934200" y="6553200"/>
            <a:ext cx="1676400" cy="228600"/>
          </a:xfrm>
        </p:spPr>
        <p:txBody>
          <a:bodyPr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pPr>
              <a:defRPr/>
            </a:pPr>
            <a:endParaRPr lang="en-GB"/>
          </a:p>
        </p:txBody>
      </p:sp>
      <p:sp>
        <p:nvSpPr>
          <p:cNvPr id="12" name="Footer Placeholder 4"/>
          <p:cNvSpPr>
            <a:spLocks noGrp="1"/>
          </p:cNvSpPr>
          <p:nvPr>
            <p:ph type="ftr" sz="quarter" idx="11"/>
          </p:nvPr>
        </p:nvSpPr>
        <p:spPr>
          <a:xfrm>
            <a:off x="1892300" y="6553200"/>
            <a:ext cx="1676400" cy="228600"/>
          </a:xfrm>
        </p:spPr>
        <p:txBody>
          <a:bodyPr anchor="t" anchorCtr="0"/>
          <a:lstStyle>
            <a:lvl1pPr>
              <a:defRPr>
                <a:solidFill>
                  <a:sysClr val="windowText" lastClr="000000"/>
                </a:solidFill>
              </a:defRPr>
            </a:lvl1pPr>
          </a:lstStyle>
          <a:p>
            <a:pPr>
              <a:defRPr/>
            </a:pPr>
            <a:r>
              <a:rPr lang="en-GB"/>
              <a:t>- Lions have Fun -</a:t>
            </a:r>
          </a:p>
        </p:txBody>
      </p:sp>
      <p:sp>
        <p:nvSpPr>
          <p:cNvPr id="13" name="Slide Number Placeholder 5"/>
          <p:cNvSpPr>
            <a:spLocks noGrp="1"/>
          </p:cNvSpPr>
          <p:nvPr>
            <p:ph type="sldNum" sz="quarter" idx="12"/>
          </p:nvPr>
        </p:nvSpPr>
        <p:spPr>
          <a:xfrm>
            <a:off x="4870450" y="6553200"/>
            <a:ext cx="762000" cy="228600"/>
          </a:xfrm>
        </p:spPr>
        <p:txBody>
          <a:bodyPr/>
          <a:lstStyle>
            <a:lvl1pPr algn="ctr">
              <a:defRPr sz="900" kern="1200" cap="small" baseline="0">
                <a:solidFill>
                  <a:sysClr val="windowText" lastClr="000000"/>
                </a:solidFill>
                <a:latin typeface="+mj-lt"/>
                <a:ea typeface="+mn-ea"/>
                <a:cs typeface="+mn-cs"/>
              </a:defRPr>
            </a:lvl1pPr>
            <a:lvl2pPr lvl="1">
              <a:defRPr/>
            </a:lvl2pPr>
          </a:lstStyle>
          <a:p>
            <a:pPr lvl="1">
              <a:defRPr/>
            </a:pPr>
            <a:fld id="{17E38248-F96A-484B-A459-8FAFE2D75AF8}" type="slidenum">
              <a:rPr lang="en-GB"/>
              <a:pPr lvl="1">
                <a:defRPr/>
              </a:pPr>
              <a:t>‹nº›</a:t>
            </a:fld>
            <a:endParaRPr lang="en-GB"/>
          </a:p>
        </p:txBody>
      </p:sp>
    </p:spTree>
    <p:extLst>
      <p:ext uri="{BB962C8B-B14F-4D97-AF65-F5344CB8AC3E}">
        <p14:creationId xmlns:p14="http://schemas.microsoft.com/office/powerpoint/2010/main" val="85852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 Lions have Fun -</a:t>
            </a:r>
          </a:p>
        </p:txBody>
      </p:sp>
    </p:spTree>
    <p:extLst>
      <p:ext uri="{BB962C8B-B14F-4D97-AF65-F5344CB8AC3E}">
        <p14:creationId xmlns:p14="http://schemas.microsoft.com/office/powerpoint/2010/main" val="86883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13"/>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14"/>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5"/>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Oval 16"/>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3"/>
          <p:cNvSpPr>
            <a:spLocks noGrp="1"/>
          </p:cNvSpPr>
          <p:nvPr>
            <p:ph type="dt" sz="half" idx="10"/>
          </p:nvPr>
        </p:nvSpPr>
        <p:spPr/>
        <p:txBody>
          <a:bodyPr/>
          <a:lstStyle>
            <a:lvl1pPr>
              <a:defRPr/>
            </a:lvl1pPr>
          </a:lstStyle>
          <a:p>
            <a:pPr>
              <a:defRPr/>
            </a:pPr>
            <a:endParaRPr lang="en-GB"/>
          </a:p>
        </p:txBody>
      </p:sp>
      <p:sp>
        <p:nvSpPr>
          <p:cNvPr id="10" name="Footer Placeholder 4"/>
          <p:cNvSpPr>
            <a:spLocks noGrp="1"/>
          </p:cNvSpPr>
          <p:nvPr>
            <p:ph type="ftr" sz="quarter" idx="11"/>
          </p:nvPr>
        </p:nvSpPr>
        <p:spPr/>
        <p:txBody>
          <a:bodyPr/>
          <a:lstStyle>
            <a:lvl1pPr>
              <a:defRPr/>
            </a:lvl1pPr>
          </a:lstStyle>
          <a:p>
            <a:pPr>
              <a:defRPr/>
            </a:pPr>
            <a:r>
              <a:rPr lang="en-GB"/>
              <a:t>- Lions have Fun -</a:t>
            </a:r>
          </a:p>
        </p:txBody>
      </p:sp>
      <p:sp>
        <p:nvSpPr>
          <p:cNvPr id="11" name="Slide Number Placeholder 5"/>
          <p:cNvSpPr>
            <a:spLocks noGrp="1"/>
          </p:cNvSpPr>
          <p:nvPr>
            <p:ph type="sldNum" sz="quarter" idx="12"/>
          </p:nvPr>
        </p:nvSpPr>
        <p:spPr>
          <a:xfrm>
            <a:off x="7848600" y="533400"/>
            <a:ext cx="762000" cy="609600"/>
          </a:xfrm>
        </p:spPr>
        <p:txBody>
          <a:bodyPr/>
          <a:lstStyle>
            <a:lvl2pPr lvl="1">
              <a:defRPr/>
            </a:lvl2pPr>
          </a:lstStyle>
          <a:p>
            <a:pPr lvl="1">
              <a:defRPr/>
            </a:pPr>
            <a:fld id="{4E7E4CC2-6A4F-4948-959C-AFA4A5A833EE}" type="slidenum">
              <a:rPr lang="en-GB"/>
              <a:pPr lvl="1">
                <a:defRPr/>
              </a:pPr>
              <a:t>‹nº›</a:t>
            </a:fld>
            <a:endParaRPr lang="en-GB">
              <a:latin typeface="Times New Roman" pitchFamily="18" charset="0"/>
            </a:endParaRPr>
          </a:p>
        </p:txBody>
      </p:sp>
    </p:spTree>
    <p:extLst>
      <p:ext uri="{BB962C8B-B14F-4D97-AF65-F5344CB8AC3E}">
        <p14:creationId xmlns:p14="http://schemas.microsoft.com/office/powerpoint/2010/main" val="111752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 Lions have Fun -</a:t>
            </a:r>
          </a:p>
        </p:txBody>
      </p:sp>
    </p:spTree>
    <p:extLst>
      <p:ext uri="{BB962C8B-B14F-4D97-AF65-F5344CB8AC3E}">
        <p14:creationId xmlns:p14="http://schemas.microsoft.com/office/powerpoint/2010/main" val="401393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13"/>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14"/>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5"/>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pic>
        <p:nvPicPr>
          <p:cNvPr id="8" name="Picture 16" descr="LCI logo.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858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a:xfrm>
            <a:off x="6931025" y="6556375"/>
            <a:ext cx="1673225" cy="228600"/>
          </a:xfrm>
        </p:spPr>
        <p:txBody>
          <a:bodyPr/>
          <a:lstStyle>
            <a:lvl1pPr>
              <a:defRPr/>
            </a:lvl1pPr>
          </a:lstStyle>
          <a:p>
            <a:pPr>
              <a:defRPr/>
            </a:pPr>
            <a:endParaRPr lang="en-GB"/>
          </a:p>
        </p:txBody>
      </p:sp>
      <p:sp>
        <p:nvSpPr>
          <p:cNvPr id="10" name="Footer Placeholder 4"/>
          <p:cNvSpPr>
            <a:spLocks noGrp="1"/>
          </p:cNvSpPr>
          <p:nvPr>
            <p:ph type="ftr" sz="quarter" idx="11"/>
          </p:nvPr>
        </p:nvSpPr>
        <p:spPr>
          <a:xfrm>
            <a:off x="1892300" y="6556375"/>
            <a:ext cx="1673225" cy="228600"/>
          </a:xfrm>
        </p:spPr>
        <p:txBody>
          <a:bodyPr/>
          <a:lstStyle>
            <a:lvl1pPr>
              <a:defRPr/>
            </a:lvl1pPr>
          </a:lstStyle>
          <a:p>
            <a:pPr>
              <a:defRPr/>
            </a:pPr>
            <a:r>
              <a:rPr lang="en-GB"/>
              <a:t>- Lions have Fun -</a:t>
            </a:r>
          </a:p>
        </p:txBody>
      </p:sp>
      <p:sp>
        <p:nvSpPr>
          <p:cNvPr id="11" name="Slide Number Placeholder 5"/>
          <p:cNvSpPr>
            <a:spLocks noGrp="1"/>
          </p:cNvSpPr>
          <p:nvPr>
            <p:ph type="sldNum" sz="quarter" idx="12"/>
          </p:nvPr>
        </p:nvSpPr>
        <p:spPr>
          <a:xfrm>
            <a:off x="4867275" y="6556375"/>
            <a:ext cx="762000" cy="228600"/>
          </a:xfrm>
        </p:spPr>
        <p:txBody>
          <a:bodyPr/>
          <a:lstStyle>
            <a:lvl1pPr marL="0" algn="ctr" defTabSz="914400" rtl="0" eaLnBrk="1" latinLnBrk="0" hangingPunct="1">
              <a:defRPr sz="900" kern="1200" cap="small" baseline="0">
                <a:solidFill>
                  <a:sysClr val="windowText" lastClr="000000"/>
                </a:solidFill>
                <a:latin typeface="+mj-lt"/>
                <a:ea typeface="+mn-ea"/>
                <a:cs typeface="+mn-cs"/>
              </a:defRPr>
            </a:lvl1pPr>
            <a:lvl2pPr lvl="1">
              <a:defRPr/>
            </a:lvl2pPr>
          </a:lstStyle>
          <a:p>
            <a:pPr lvl="1">
              <a:defRPr/>
            </a:pPr>
            <a:fld id="{096EE32C-E5B7-4492-A1FC-6018359B9FA1}" type="slidenum">
              <a:rPr lang="en-GB"/>
              <a:pPr lvl="1">
                <a:defRPr/>
              </a:pPr>
              <a:t>‹nº›</a:t>
            </a:fld>
            <a:endParaRPr lang="en-GB">
              <a:latin typeface="Times New Roman" pitchFamily="18" charset="0"/>
            </a:endParaRPr>
          </a:p>
        </p:txBody>
      </p:sp>
    </p:spTree>
    <p:extLst>
      <p:ext uri="{BB962C8B-B14F-4D97-AF65-F5344CB8AC3E}">
        <p14:creationId xmlns:p14="http://schemas.microsoft.com/office/powerpoint/2010/main" val="349907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 Lions have Fun -</a:t>
            </a:r>
          </a:p>
        </p:txBody>
      </p:sp>
    </p:spTree>
    <p:extLst>
      <p:ext uri="{BB962C8B-B14F-4D97-AF65-F5344CB8AC3E}">
        <p14:creationId xmlns:p14="http://schemas.microsoft.com/office/powerpoint/2010/main" val="12112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r>
              <a:rPr lang="en-GB"/>
              <a:t>- Lions have Fun -</a:t>
            </a:r>
          </a:p>
        </p:txBody>
      </p:sp>
    </p:spTree>
    <p:extLst>
      <p:ext uri="{BB962C8B-B14F-4D97-AF65-F5344CB8AC3E}">
        <p14:creationId xmlns:p14="http://schemas.microsoft.com/office/powerpoint/2010/main" val="345660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1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Rectangle 1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Oval 1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pic>
        <p:nvPicPr>
          <p:cNvPr id="7" name="Picture 16" descr="LCI logo.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858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8" name="Date Placeholder 2"/>
          <p:cNvSpPr>
            <a:spLocks noGrp="1"/>
          </p:cNvSpPr>
          <p:nvPr>
            <p:ph type="dt" sz="half" idx="10"/>
          </p:nvPr>
        </p:nvSpPr>
        <p:spPr/>
        <p:txBody>
          <a:bodyPr/>
          <a:lstStyle>
            <a:lvl1pPr>
              <a:defRPr/>
            </a:lvl1pPr>
          </a:lstStyle>
          <a:p>
            <a:pPr>
              <a:defRPr/>
            </a:pPr>
            <a:endParaRPr lang="en-GB"/>
          </a:p>
        </p:txBody>
      </p:sp>
      <p:sp>
        <p:nvSpPr>
          <p:cNvPr id="9" name="Footer Placeholder 3"/>
          <p:cNvSpPr>
            <a:spLocks noGrp="1"/>
          </p:cNvSpPr>
          <p:nvPr>
            <p:ph type="ftr" sz="quarter" idx="11"/>
          </p:nvPr>
        </p:nvSpPr>
        <p:spPr/>
        <p:txBody>
          <a:bodyPr/>
          <a:lstStyle>
            <a:lvl1pPr>
              <a:defRPr/>
            </a:lvl1pPr>
          </a:lstStyle>
          <a:p>
            <a:pPr>
              <a:defRPr/>
            </a:pPr>
            <a:r>
              <a:rPr lang="en-GB"/>
              <a:t>- Lions have Fun -</a:t>
            </a:r>
          </a:p>
        </p:txBody>
      </p:sp>
    </p:spTree>
    <p:extLst>
      <p:ext uri="{BB962C8B-B14F-4D97-AF65-F5344CB8AC3E}">
        <p14:creationId xmlns:p14="http://schemas.microsoft.com/office/powerpoint/2010/main" val="369780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13"/>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Oval 14"/>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pic>
        <p:nvPicPr>
          <p:cNvPr id="5" name="Picture 15" descr="LCI logo.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858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GB"/>
          </a:p>
        </p:txBody>
      </p:sp>
      <p:sp>
        <p:nvSpPr>
          <p:cNvPr id="7" name="Footer Placeholder 2"/>
          <p:cNvSpPr>
            <a:spLocks noGrp="1"/>
          </p:cNvSpPr>
          <p:nvPr>
            <p:ph type="ftr" sz="quarter" idx="11"/>
          </p:nvPr>
        </p:nvSpPr>
        <p:spPr/>
        <p:txBody>
          <a:bodyPr/>
          <a:lstStyle>
            <a:lvl1pPr>
              <a:defRPr/>
            </a:lvl1pPr>
          </a:lstStyle>
          <a:p>
            <a:pPr>
              <a:defRPr/>
            </a:pPr>
            <a:r>
              <a:rPr lang="en-GB"/>
              <a:t>- Lions have Fun -</a:t>
            </a:r>
          </a:p>
        </p:txBody>
      </p:sp>
    </p:spTree>
    <p:extLst>
      <p:ext uri="{BB962C8B-B14F-4D97-AF65-F5344CB8AC3E}">
        <p14:creationId xmlns:p14="http://schemas.microsoft.com/office/powerpoint/2010/main" val="210213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 Lions have Fun -</a:t>
            </a:r>
          </a:p>
        </p:txBody>
      </p:sp>
    </p:spTree>
    <p:extLst>
      <p:ext uri="{BB962C8B-B14F-4D97-AF65-F5344CB8AC3E}">
        <p14:creationId xmlns:p14="http://schemas.microsoft.com/office/powerpoint/2010/main" val="205891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 Lions have Fun -</a:t>
            </a:r>
          </a:p>
        </p:txBody>
      </p:sp>
    </p:spTree>
    <p:extLst>
      <p:ext uri="{BB962C8B-B14F-4D97-AF65-F5344CB8AC3E}">
        <p14:creationId xmlns:p14="http://schemas.microsoft.com/office/powerpoint/2010/main" val="10548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BFF"/>
        </a:soli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027" name="Text Placeholder 2"/>
          <p:cNvSpPr>
            <a:spLocks noGrp="1"/>
          </p:cNvSpPr>
          <p:nvPr>
            <p:ph type="body" idx="1"/>
          </p:nvPr>
        </p:nvSpPr>
        <p:spPr bwMode="auto">
          <a:xfrm>
            <a:off x="2438400" y="2286000"/>
            <a:ext cx="62484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a:t>Click to edit Master title style</a:t>
            </a:r>
            <a:endParaRPr/>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pPr>
              <a:defRPr/>
            </a:pPr>
            <a:endParaRPr lang="en-GB"/>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a:defRPr/>
            </a:pPr>
            <a:r>
              <a:rPr lang="en-GB"/>
              <a:t>- Lions have Fun -</a:t>
            </a: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vl2pPr lvl="1">
              <a:defRPr/>
            </a:lvl2pPr>
          </a:lstStyle>
          <a:p>
            <a:pPr lvl="1">
              <a:defRPr/>
            </a:pPr>
            <a:fld id="{F4B5DA46-6C2D-477B-8C32-B99F8F4F5A31}" type="slidenum">
              <a:rPr lang="en-GB"/>
              <a:pPr lvl="1">
                <a:defRPr/>
              </a:pPr>
              <a:t>‹nº›</a:t>
            </a:fld>
            <a:endParaRPr lang="en-GB">
              <a:latin typeface="Times New Roman" pitchFamily="18" charset="0"/>
            </a:endParaRPr>
          </a:p>
        </p:txBody>
      </p:sp>
      <p:pic>
        <p:nvPicPr>
          <p:cNvPr id="1032" name="Picture 11" descr="LCI logo.jpg"/>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827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r" rtl="0" eaLnBrk="0" fontAlgn="base" hangingPunct="0">
        <a:spcBef>
          <a:spcPct val="0"/>
        </a:spcBef>
        <a:spcAft>
          <a:spcPct val="0"/>
        </a:spcAft>
        <a:defRPr sz="4400" kern="1200" cap="small" spc="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Trebuchet MS" pitchFamily="34" charset="0"/>
        </a:defRPr>
      </a:lvl2pPr>
      <a:lvl3pPr algn="r" rtl="0" eaLnBrk="0" fontAlgn="base" hangingPunct="0">
        <a:spcBef>
          <a:spcPct val="0"/>
        </a:spcBef>
        <a:spcAft>
          <a:spcPct val="0"/>
        </a:spcAft>
        <a:defRPr sz="4400">
          <a:solidFill>
            <a:schemeClr val="tx1"/>
          </a:solidFill>
          <a:latin typeface="Trebuchet MS" pitchFamily="34" charset="0"/>
        </a:defRPr>
      </a:lvl3pPr>
      <a:lvl4pPr algn="r" rtl="0" eaLnBrk="0" fontAlgn="base" hangingPunct="0">
        <a:spcBef>
          <a:spcPct val="0"/>
        </a:spcBef>
        <a:spcAft>
          <a:spcPct val="0"/>
        </a:spcAft>
        <a:defRPr sz="4400">
          <a:solidFill>
            <a:schemeClr val="tx1"/>
          </a:solidFill>
          <a:latin typeface="Trebuchet MS" pitchFamily="34" charset="0"/>
        </a:defRPr>
      </a:lvl4pPr>
      <a:lvl5pPr algn="r" rtl="0" eaLnBrk="0" fontAlgn="base" hangingPunct="0">
        <a:spcBef>
          <a:spcPct val="0"/>
        </a:spcBef>
        <a:spcAft>
          <a:spcPct val="0"/>
        </a:spcAft>
        <a:defRPr sz="4400">
          <a:solidFill>
            <a:schemeClr val="tx1"/>
          </a:solidFill>
          <a:latin typeface="Trebuchet MS"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p:titleStyle>
    <p:bodyStyle>
      <a:lvl1pPr marL="457200" indent="-457200" algn="l" rtl="0" eaLnBrk="0" fontAlgn="base" hangingPunct="0">
        <a:spcBef>
          <a:spcPts val="1800"/>
        </a:spcBef>
        <a:spcAft>
          <a:spcPct val="0"/>
        </a:spcAft>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3456A8"/>
        </a:buClr>
        <a:buSzPct val="80000"/>
        <a:buFont typeface="Wingdings"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365BB0"/>
        </a:buClr>
        <a:buSzPct val="80000"/>
        <a:buFont typeface="Wingdings"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FFCC00"/>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5736" y="469341"/>
            <a:ext cx="6248400" cy="1143000"/>
          </a:xfrm>
        </p:spPr>
        <p:txBody>
          <a:bodyPr>
            <a:noAutofit/>
          </a:bodyPr>
          <a:lstStyle/>
          <a:p>
            <a:r>
              <a:rPr lang="pt-BR" sz="4000" b="1" dirty="0">
                <a:solidFill>
                  <a:srgbClr val="002060"/>
                </a:solidFill>
                <a:latin typeface="Berlin Sans FB" panose="020E0602020502020306" pitchFamily="34" charset="0"/>
              </a:rPr>
              <a:t>O ESPIRITO DO LIONS</a:t>
            </a:r>
            <a:br>
              <a:rPr lang="pt-BR" sz="4000" b="1" dirty="0">
                <a:solidFill>
                  <a:srgbClr val="002060"/>
                </a:solidFill>
                <a:latin typeface="Berlin Sans FB" panose="020E0602020502020306" pitchFamily="34" charset="0"/>
              </a:rPr>
            </a:br>
            <a:br>
              <a:rPr lang="pt-BR" sz="4000" dirty="0"/>
            </a:br>
            <a:r>
              <a:rPr lang="pt-BR" sz="4000" b="1" dirty="0">
                <a:solidFill>
                  <a:srgbClr val="002060"/>
                </a:solidFill>
                <a:latin typeface="Berlin Sans FB" panose="020E0602020502020306" pitchFamily="34" charset="0"/>
              </a:rPr>
              <a:t>  </a:t>
            </a:r>
          </a:p>
        </p:txBody>
      </p:sp>
      <p:pic>
        <p:nvPicPr>
          <p:cNvPr id="5" name="Picture 2" descr="Resultado de imagem para ESPIRITO DO LIONS">
            <a:extLst>
              <a:ext uri="{FF2B5EF4-FFF2-40B4-BE49-F238E27FC236}">
                <a16:creationId xmlns:a16="http://schemas.microsoft.com/office/drawing/2014/main" id="{ADB736E3-3A56-4FA0-98DA-E1EEE78273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700808"/>
            <a:ext cx="7200800" cy="4984128"/>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Cantos Arredondados 6">
            <a:extLst>
              <a:ext uri="{FF2B5EF4-FFF2-40B4-BE49-F238E27FC236}">
                <a16:creationId xmlns:a16="http://schemas.microsoft.com/office/drawing/2014/main" id="{88AE4157-CFEA-41C6-B341-DC954CC8CB06}"/>
              </a:ext>
            </a:extLst>
          </p:cNvPr>
          <p:cNvSpPr/>
          <p:nvPr/>
        </p:nvSpPr>
        <p:spPr>
          <a:xfrm>
            <a:off x="6911752" y="6093296"/>
            <a:ext cx="223224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rgbClr val="002060"/>
                </a:solidFill>
              </a:rPr>
              <a:t>IL 08/05/23</a:t>
            </a:r>
          </a:p>
        </p:txBody>
      </p:sp>
    </p:spTree>
    <p:extLst>
      <p:ext uri="{BB962C8B-B14F-4D97-AF65-F5344CB8AC3E}">
        <p14:creationId xmlns:p14="http://schemas.microsoft.com/office/powerpoint/2010/main" val="298050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F4798-3C52-4F17-B1BE-DFD0985327A8}"/>
              </a:ext>
            </a:extLst>
          </p:cNvPr>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 </a:t>
            </a:r>
            <a:endParaRPr lang="pt-BR" dirty="0"/>
          </a:p>
        </p:txBody>
      </p:sp>
      <p:pic>
        <p:nvPicPr>
          <p:cNvPr id="5" name="Espaço Reservado para Conteúdo 4">
            <a:extLst>
              <a:ext uri="{FF2B5EF4-FFF2-40B4-BE49-F238E27FC236}">
                <a16:creationId xmlns:a16="http://schemas.microsoft.com/office/drawing/2014/main" id="{2E986A87-7282-4A03-8F80-00B4217AD5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194880"/>
            <a:ext cx="7416823" cy="5562617"/>
          </a:xfrm>
        </p:spPr>
      </p:pic>
    </p:spTree>
    <p:extLst>
      <p:ext uri="{BB962C8B-B14F-4D97-AF65-F5344CB8AC3E}">
        <p14:creationId xmlns:p14="http://schemas.microsoft.com/office/powerpoint/2010/main" val="271123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2EC48CC-2A00-48AD-A56F-B85D3DEA500F}"/>
              </a:ext>
            </a:extLst>
          </p:cNvPr>
          <p:cNvSpPr>
            <a:spLocks noGrp="1"/>
          </p:cNvSpPr>
          <p:nvPr>
            <p:ph idx="1"/>
          </p:nvPr>
        </p:nvSpPr>
        <p:spPr/>
        <p:txBody>
          <a:bodyPr/>
          <a:lstStyle/>
          <a:p>
            <a:endParaRPr lang="pt-BR" dirty="0"/>
          </a:p>
        </p:txBody>
      </p:sp>
      <p:pic>
        <p:nvPicPr>
          <p:cNvPr id="6146" name="Picture 2" descr="A imagem pode conter: 1 pessoa, atividades ao ar livre">
            <a:extLst>
              <a:ext uri="{FF2B5EF4-FFF2-40B4-BE49-F238E27FC236}">
                <a16:creationId xmlns:a16="http://schemas.microsoft.com/office/drawing/2014/main" id="{EF5877FB-D1CE-43F7-A556-0EBA8C90BA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38"/>
          <a:stretch/>
        </p:blipFill>
        <p:spPr bwMode="auto">
          <a:xfrm>
            <a:off x="152599" y="1339615"/>
            <a:ext cx="6394129" cy="50471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imagem pode conter: 1 pessoa, sorrindo, sentado, Ã¡rea interna e comida">
            <a:extLst>
              <a:ext uri="{FF2B5EF4-FFF2-40B4-BE49-F238E27FC236}">
                <a16:creationId xmlns:a16="http://schemas.microsoft.com/office/drawing/2014/main" id="{084383A4-08DE-4957-B1FE-E63D1D479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980728"/>
            <a:ext cx="3771329" cy="67295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a16="http://schemas.microsoft.com/office/drawing/2014/main" id="{57D42299-7984-4CBD-876C-897EFC01B479}"/>
              </a:ext>
            </a:extLst>
          </p:cNvPr>
          <p:cNvSpPr>
            <a:spLocks noGrp="1"/>
          </p:cNvSpPr>
          <p:nvPr>
            <p:ph type="title"/>
          </p:nvPr>
        </p:nvSpPr>
        <p:spPr bwMode="auto">
          <a:xfrm>
            <a:off x="457200" y="-6052"/>
            <a:ext cx="8229600" cy="1143000"/>
          </a:xfrm>
          <a:prstGeom prst="rect">
            <a:avLst/>
          </a:prstGeom>
          <a:solidFill>
            <a:srgbClr val="FFFF00">
              <a:alpha val="36000"/>
            </a:srgbClr>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algn="ctr"/>
            <a:r>
              <a:rPr lang="pt-BR" sz="3600" b="1" dirty="0">
                <a:solidFill>
                  <a:srgbClr val="002060"/>
                </a:solidFill>
                <a:latin typeface="Berlin Sans FB" panose="020E0602020502020306" pitchFamily="34" charset="0"/>
              </a:rPr>
              <a:t>O ESPIRITO DO LIONS</a:t>
            </a:r>
            <a:endParaRPr lang="pt-BR" sz="3991" dirty="0">
              <a:solidFill>
                <a:srgbClr val="C00000"/>
              </a:solidFill>
            </a:endParaRPr>
          </a:p>
        </p:txBody>
      </p:sp>
    </p:spTree>
    <p:extLst>
      <p:ext uri="{BB962C8B-B14F-4D97-AF65-F5344CB8AC3E}">
        <p14:creationId xmlns:p14="http://schemas.microsoft.com/office/powerpoint/2010/main" val="14458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DF754-894B-42AA-B65E-B5C00EF8DB8D}"/>
              </a:ext>
            </a:extLst>
          </p:cNvPr>
          <p:cNvSpPr>
            <a:spLocks noGrp="1"/>
          </p:cNvSpPr>
          <p:nvPr>
            <p:ph type="title"/>
          </p:nvPr>
        </p:nvSpPr>
        <p:spPr>
          <a:xfrm>
            <a:off x="1547664" y="8546"/>
            <a:ext cx="6660232" cy="1143000"/>
          </a:xfrm>
        </p:spPr>
        <p:txBody>
          <a:bodyPr>
            <a:normAutofit/>
          </a:bodyPr>
          <a:lstStyle/>
          <a:p>
            <a:r>
              <a:rPr lang="pt-BR" sz="2800" b="1" dirty="0">
                <a:solidFill>
                  <a:srgbClr val="002060"/>
                </a:solidFill>
                <a:latin typeface="Berlin Sans FB" panose="020E0602020502020306" pitchFamily="34" charset="0"/>
              </a:rPr>
              <a:t>O ESPIRITO DO LIONS </a:t>
            </a:r>
            <a:endParaRPr lang="pt-BR" sz="2800" b="1" dirty="0">
              <a:solidFill>
                <a:srgbClr val="002060"/>
              </a:solidFill>
            </a:endParaRPr>
          </a:p>
        </p:txBody>
      </p:sp>
      <p:sp>
        <p:nvSpPr>
          <p:cNvPr id="4" name="Espaço Reservado para Conteúdo 3">
            <a:extLst>
              <a:ext uri="{FF2B5EF4-FFF2-40B4-BE49-F238E27FC236}">
                <a16:creationId xmlns:a16="http://schemas.microsoft.com/office/drawing/2014/main" id="{96698489-3E8F-40D8-AD45-BA6D5D96DC16}"/>
              </a:ext>
            </a:extLst>
          </p:cNvPr>
          <p:cNvSpPr>
            <a:spLocks noGrp="1"/>
          </p:cNvSpPr>
          <p:nvPr>
            <p:ph idx="1"/>
          </p:nvPr>
        </p:nvSpPr>
        <p:spPr>
          <a:xfrm>
            <a:off x="1403648" y="1412776"/>
            <a:ext cx="7668344" cy="3840163"/>
          </a:xfrm>
        </p:spPr>
        <p:txBody>
          <a:bodyPr/>
          <a:lstStyle/>
          <a:p>
            <a:endParaRPr lang="pt-BR" dirty="0"/>
          </a:p>
        </p:txBody>
      </p:sp>
      <p:sp>
        <p:nvSpPr>
          <p:cNvPr id="6" name="Retângulo: Cantos Arredondados 5">
            <a:extLst>
              <a:ext uri="{FF2B5EF4-FFF2-40B4-BE49-F238E27FC236}">
                <a16:creationId xmlns:a16="http://schemas.microsoft.com/office/drawing/2014/main" id="{D25E4F5C-A7A4-4226-AC7B-91FC81DCA26D}"/>
              </a:ext>
            </a:extLst>
          </p:cNvPr>
          <p:cNvSpPr/>
          <p:nvPr/>
        </p:nvSpPr>
        <p:spPr>
          <a:xfrm>
            <a:off x="179512" y="1484784"/>
            <a:ext cx="8856984" cy="576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rgbClr val="002060"/>
                </a:solidFill>
              </a:rPr>
              <a:t>O Lions não nos pede para sermos heróis nem para fazermos o impossível como prova de nosso desejo de servir.</a:t>
            </a:r>
          </a:p>
          <a:p>
            <a:r>
              <a:rPr lang="pt-BR" sz="2800" dirty="0">
                <a:solidFill>
                  <a:srgbClr val="002060"/>
                </a:solidFill>
              </a:rPr>
              <a:t>Não. O Lions é composto de pessoas comuns, mas são pessoas </a:t>
            </a:r>
            <a:r>
              <a:rPr lang="pt-BR" sz="2800" u="sng" dirty="0">
                <a:solidFill>
                  <a:srgbClr val="002060"/>
                </a:solidFill>
              </a:rPr>
              <a:t>inclinadas a oferecer algo de si mesmas</a:t>
            </a:r>
            <a:r>
              <a:rPr lang="pt-BR" sz="2800" dirty="0">
                <a:solidFill>
                  <a:srgbClr val="002060"/>
                </a:solidFill>
              </a:rPr>
              <a:t>. Dispensando um pouquinho de seu tempo, de sua boa vontade, de sua experiência ou de sua sabedoria, os Leões garantem que algo será feito para preencher quaisquer necessidades. E, nesse processo, o Espírito do Lions transforma esses pequenos atos de servir em nobres missões.</a:t>
            </a:r>
          </a:p>
        </p:txBody>
      </p:sp>
    </p:spTree>
    <p:extLst>
      <p:ext uri="{BB962C8B-B14F-4D97-AF65-F5344CB8AC3E}">
        <p14:creationId xmlns:p14="http://schemas.microsoft.com/office/powerpoint/2010/main" val="387223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CA65B-FB0C-44CD-8417-8DC4D6721829}"/>
              </a:ext>
            </a:extLst>
          </p:cNvPr>
          <p:cNvSpPr>
            <a:spLocks noGrp="1"/>
          </p:cNvSpPr>
          <p:nvPr>
            <p:ph type="title"/>
          </p:nvPr>
        </p:nvSpPr>
        <p:spPr>
          <a:xfrm>
            <a:off x="1403648" y="160337"/>
            <a:ext cx="6567700" cy="1143000"/>
          </a:xfrm>
        </p:spPr>
        <p:txBody>
          <a:bodyPr>
            <a:normAutofit/>
          </a:bodyPr>
          <a:lstStyle/>
          <a:p>
            <a:r>
              <a:rPr lang="pt-BR" sz="2800" b="1" dirty="0">
                <a:solidFill>
                  <a:srgbClr val="002060"/>
                </a:solidFill>
                <a:latin typeface="Berlin Sans FB" panose="020E0602020502020306" pitchFamily="34" charset="0"/>
              </a:rPr>
              <a:t>O ESPIRITO DO LIONS </a:t>
            </a:r>
            <a:endParaRPr lang="pt-BR" sz="2800" dirty="0"/>
          </a:p>
        </p:txBody>
      </p:sp>
      <p:sp>
        <p:nvSpPr>
          <p:cNvPr id="4" name="Espaço Reservado para Conteúdo 3">
            <a:extLst>
              <a:ext uri="{FF2B5EF4-FFF2-40B4-BE49-F238E27FC236}">
                <a16:creationId xmlns:a16="http://schemas.microsoft.com/office/drawing/2014/main" id="{28295039-754C-4664-BB02-13D57871A4AC}"/>
              </a:ext>
            </a:extLst>
          </p:cNvPr>
          <p:cNvSpPr>
            <a:spLocks noGrp="1"/>
          </p:cNvSpPr>
          <p:nvPr>
            <p:ph idx="1"/>
          </p:nvPr>
        </p:nvSpPr>
        <p:spPr>
          <a:xfrm>
            <a:off x="1547664" y="1772816"/>
            <a:ext cx="7596336" cy="4353347"/>
          </a:xfrm>
        </p:spPr>
        <p:txBody>
          <a:bodyPr/>
          <a:lstStyle/>
          <a:p>
            <a:endParaRPr lang="pt-BR" dirty="0"/>
          </a:p>
        </p:txBody>
      </p:sp>
      <p:sp>
        <p:nvSpPr>
          <p:cNvPr id="6" name="Retângulo: Cantos Arredondados 5">
            <a:extLst>
              <a:ext uri="{FF2B5EF4-FFF2-40B4-BE49-F238E27FC236}">
                <a16:creationId xmlns:a16="http://schemas.microsoft.com/office/drawing/2014/main" id="{9DEB3A4F-E21C-47B2-A855-6A1349186E46}"/>
              </a:ext>
            </a:extLst>
          </p:cNvPr>
          <p:cNvSpPr/>
          <p:nvPr/>
        </p:nvSpPr>
        <p:spPr>
          <a:xfrm>
            <a:off x="179512" y="1700808"/>
            <a:ext cx="8928992" cy="525658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dirty="0">
                <a:solidFill>
                  <a:srgbClr val="002060"/>
                </a:solidFill>
              </a:rPr>
              <a:t>Procurando em meu arquivo de recortes encontrei uma estória, que adaptada ao assunto, serve para ilustrar o que é o Espírito do Lions.</a:t>
            </a:r>
          </a:p>
          <a:p>
            <a:pPr algn="just"/>
            <a:endParaRPr lang="pt-BR" sz="2800" dirty="0">
              <a:solidFill>
                <a:srgbClr val="002060"/>
              </a:solidFill>
            </a:endParaRPr>
          </a:p>
          <a:p>
            <a:pPr algn="just"/>
            <a:r>
              <a:rPr lang="pt-BR" sz="2800" dirty="0">
                <a:solidFill>
                  <a:srgbClr val="002060"/>
                </a:solidFill>
              </a:rPr>
              <a:t>Como todos nós sabemos em muitos Lions Clubes existem aqueles membros que estão sempre dando desculpas (muito ocupados ou algo parecido) e tentam esquivar-se de sua parte no Serviço Leonístico do clube.</a:t>
            </a:r>
          </a:p>
        </p:txBody>
      </p:sp>
    </p:spTree>
    <p:extLst>
      <p:ext uri="{BB962C8B-B14F-4D97-AF65-F5344CB8AC3E}">
        <p14:creationId xmlns:p14="http://schemas.microsoft.com/office/powerpoint/2010/main" val="248108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9859C-CF6F-47B3-850D-41E18836D424}"/>
              </a:ext>
            </a:extLst>
          </p:cNvPr>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 </a:t>
            </a:r>
            <a:endParaRPr lang="pt-BR" dirty="0"/>
          </a:p>
        </p:txBody>
      </p:sp>
      <p:sp>
        <p:nvSpPr>
          <p:cNvPr id="4" name="Espaço Reservado para Conteúdo 3">
            <a:extLst>
              <a:ext uri="{FF2B5EF4-FFF2-40B4-BE49-F238E27FC236}">
                <a16:creationId xmlns:a16="http://schemas.microsoft.com/office/drawing/2014/main" id="{E04466AE-B71B-43B3-8BE2-3BA73CBB63C8}"/>
              </a:ext>
            </a:extLst>
          </p:cNvPr>
          <p:cNvSpPr>
            <a:spLocks noGrp="1"/>
          </p:cNvSpPr>
          <p:nvPr>
            <p:ph idx="1"/>
          </p:nvPr>
        </p:nvSpPr>
        <p:spPr/>
        <p:txBody>
          <a:bodyPr/>
          <a:lstStyle/>
          <a:p>
            <a:endParaRPr lang="pt-BR"/>
          </a:p>
        </p:txBody>
      </p:sp>
      <p:sp>
        <p:nvSpPr>
          <p:cNvPr id="6" name="Retângulo: Cantos Arredondados 5">
            <a:extLst>
              <a:ext uri="{FF2B5EF4-FFF2-40B4-BE49-F238E27FC236}">
                <a16:creationId xmlns:a16="http://schemas.microsoft.com/office/drawing/2014/main" id="{861B544F-FD93-4088-900E-7AFC90CC93D7}"/>
              </a:ext>
            </a:extLst>
          </p:cNvPr>
          <p:cNvSpPr/>
          <p:nvPr/>
        </p:nvSpPr>
        <p:spPr>
          <a:xfrm>
            <a:off x="107504" y="1700808"/>
            <a:ext cx="9036496" cy="547260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dirty="0">
                <a:solidFill>
                  <a:srgbClr val="002060"/>
                </a:solidFill>
              </a:rPr>
              <a:t>Como um meio de “acender o espírito de servir nesses Leões de cadeira”, um presidente de um clube criou uma comissão denominada “Comissão de Serviço Uma Vez por Ano”. </a:t>
            </a:r>
          </a:p>
          <a:p>
            <a:pPr algn="just"/>
            <a:endParaRPr lang="pt-BR" sz="2800" dirty="0">
              <a:solidFill>
                <a:srgbClr val="002060"/>
              </a:solidFill>
            </a:endParaRPr>
          </a:p>
          <a:p>
            <a:pPr algn="just"/>
            <a:r>
              <a:rPr lang="pt-BR" sz="2800" dirty="0">
                <a:solidFill>
                  <a:srgbClr val="002060"/>
                </a:solidFill>
              </a:rPr>
              <a:t>Seus membros eram aqueles que constantemente evitavam envolver-se em projetos do clube e que fazendo parte desta comissão comprometiam-se a realizar apenas um único serviço em um Ano Leonístico.</a:t>
            </a:r>
          </a:p>
        </p:txBody>
      </p:sp>
    </p:spTree>
    <p:extLst>
      <p:ext uri="{BB962C8B-B14F-4D97-AF65-F5344CB8AC3E}">
        <p14:creationId xmlns:p14="http://schemas.microsoft.com/office/powerpoint/2010/main" val="181489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D58FE-4A95-4633-896D-7F8375786105}"/>
              </a:ext>
            </a:extLst>
          </p:cNvPr>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 </a:t>
            </a:r>
            <a:endParaRPr lang="pt-BR" dirty="0"/>
          </a:p>
        </p:txBody>
      </p:sp>
      <p:sp>
        <p:nvSpPr>
          <p:cNvPr id="4" name="Espaço Reservado para Conteúdo 3">
            <a:extLst>
              <a:ext uri="{FF2B5EF4-FFF2-40B4-BE49-F238E27FC236}">
                <a16:creationId xmlns:a16="http://schemas.microsoft.com/office/drawing/2014/main" id="{F9B70AAB-C26F-42AD-8320-BA0F584B2C99}"/>
              </a:ext>
            </a:extLst>
          </p:cNvPr>
          <p:cNvSpPr>
            <a:spLocks noGrp="1"/>
          </p:cNvSpPr>
          <p:nvPr>
            <p:ph idx="1"/>
          </p:nvPr>
        </p:nvSpPr>
        <p:spPr>
          <a:xfrm>
            <a:off x="1547664" y="1772816"/>
            <a:ext cx="7668344" cy="3840163"/>
          </a:xfrm>
        </p:spPr>
        <p:txBody>
          <a:bodyPr/>
          <a:lstStyle/>
          <a:p>
            <a:endParaRPr lang="pt-BR" dirty="0"/>
          </a:p>
        </p:txBody>
      </p:sp>
      <p:sp>
        <p:nvSpPr>
          <p:cNvPr id="6" name="Retângulo: Cantos Arredondados 5">
            <a:extLst>
              <a:ext uri="{FF2B5EF4-FFF2-40B4-BE49-F238E27FC236}">
                <a16:creationId xmlns:a16="http://schemas.microsoft.com/office/drawing/2014/main" id="{AFFF4DE8-DA6C-4207-910F-7D70EBF85A1F}"/>
              </a:ext>
            </a:extLst>
          </p:cNvPr>
          <p:cNvSpPr/>
          <p:nvPr/>
        </p:nvSpPr>
        <p:spPr>
          <a:xfrm>
            <a:off x="179512" y="1700808"/>
            <a:ext cx="8964488" cy="515719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dirty="0">
                <a:solidFill>
                  <a:srgbClr val="002060"/>
                </a:solidFill>
              </a:rPr>
              <a:t>Um dia, o Presidente do Clube chamou um desses membros e disse para ele:</a:t>
            </a:r>
          </a:p>
          <a:p>
            <a:pPr algn="just"/>
            <a:endParaRPr lang="pt-BR" sz="2800" dirty="0">
              <a:solidFill>
                <a:srgbClr val="002060"/>
              </a:solidFill>
            </a:endParaRPr>
          </a:p>
          <a:p>
            <a:pPr algn="just"/>
            <a:r>
              <a:rPr lang="pt-BR" sz="2800" dirty="0">
                <a:solidFill>
                  <a:srgbClr val="002060"/>
                </a:solidFill>
              </a:rPr>
              <a:t>- “Ferdinando, hoje é o dia de realizar o seu único serviço anual”. Ferdinando respondeu imediatamente: - “Mas presidente, tem que ser hoje? Eu já estou tão ocupado!</a:t>
            </a:r>
          </a:p>
        </p:txBody>
      </p:sp>
    </p:spTree>
    <p:extLst>
      <p:ext uri="{BB962C8B-B14F-4D97-AF65-F5344CB8AC3E}">
        <p14:creationId xmlns:p14="http://schemas.microsoft.com/office/powerpoint/2010/main" val="334284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04B01-5369-4D56-B9D7-12149F65EB5E}"/>
              </a:ext>
            </a:extLst>
          </p:cNvPr>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 </a:t>
            </a:r>
            <a:endParaRPr lang="pt-BR" dirty="0"/>
          </a:p>
        </p:txBody>
      </p:sp>
      <p:sp>
        <p:nvSpPr>
          <p:cNvPr id="4" name="Espaço Reservado para Conteúdo 3">
            <a:extLst>
              <a:ext uri="{FF2B5EF4-FFF2-40B4-BE49-F238E27FC236}">
                <a16:creationId xmlns:a16="http://schemas.microsoft.com/office/drawing/2014/main" id="{F15EE9FA-3988-4FE1-9B79-4D2889F8B277}"/>
              </a:ext>
            </a:extLst>
          </p:cNvPr>
          <p:cNvSpPr>
            <a:spLocks noGrp="1"/>
          </p:cNvSpPr>
          <p:nvPr>
            <p:ph idx="1"/>
          </p:nvPr>
        </p:nvSpPr>
        <p:spPr>
          <a:xfrm>
            <a:off x="683568" y="1371600"/>
            <a:ext cx="8460432" cy="3840163"/>
          </a:xfrm>
        </p:spPr>
        <p:txBody>
          <a:bodyPr/>
          <a:lstStyle/>
          <a:p>
            <a:endParaRPr lang="pt-BR" dirty="0"/>
          </a:p>
        </p:txBody>
      </p:sp>
      <p:sp>
        <p:nvSpPr>
          <p:cNvPr id="5" name="Retângulo: Cantos Arredondados 4">
            <a:extLst>
              <a:ext uri="{FF2B5EF4-FFF2-40B4-BE49-F238E27FC236}">
                <a16:creationId xmlns:a16="http://schemas.microsoft.com/office/drawing/2014/main" id="{DBB96FCD-568A-4D7F-B954-9DC23221D0B4}"/>
              </a:ext>
            </a:extLst>
          </p:cNvPr>
          <p:cNvSpPr/>
          <p:nvPr/>
        </p:nvSpPr>
        <p:spPr>
          <a:xfrm>
            <a:off x="0" y="1556792"/>
            <a:ext cx="9144000" cy="530120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dirty="0">
                <a:solidFill>
                  <a:srgbClr val="002060"/>
                </a:solidFill>
              </a:rPr>
              <a:t>Então o presidente explicou: - “Nós realmente precisamos de sua ajuda. Nosso companheiro, Dr. </a:t>
            </a:r>
            <a:r>
              <a:rPr lang="pt-BR" sz="2800" dirty="0" err="1">
                <a:solidFill>
                  <a:srgbClr val="002060"/>
                </a:solidFill>
              </a:rPr>
              <a:t>Heróclito</a:t>
            </a:r>
            <a:r>
              <a:rPr lang="pt-BR" sz="2800" dirty="0">
                <a:solidFill>
                  <a:srgbClr val="002060"/>
                </a:solidFill>
              </a:rPr>
              <a:t>, está trabalhando em um subúrbio da cidade. Ele está cuidando de uma mulher muito pobre prestes a ter um bebê. Essa mulher vive completamente desamparada, tem um filho de cinco anos e não há ninguém para ficar com ele. O companheiro </a:t>
            </a:r>
            <a:r>
              <a:rPr lang="pt-BR" sz="2800" dirty="0" err="1">
                <a:solidFill>
                  <a:srgbClr val="002060"/>
                </a:solidFill>
              </a:rPr>
              <a:t>Heróclito</a:t>
            </a:r>
            <a:r>
              <a:rPr lang="pt-BR" sz="2800" dirty="0">
                <a:solidFill>
                  <a:srgbClr val="002060"/>
                </a:solidFill>
              </a:rPr>
              <a:t> me pediu para conseguir ajuda. Sua única tarefa esse ano, meu querido companheiro Ferdinando é ir agora mesmo pegar essa criança e tomar conta dela por algumas horas, somente até que tudo volte ao normal. Por favor, faça a sua parte”.</a:t>
            </a:r>
          </a:p>
        </p:txBody>
      </p:sp>
    </p:spTree>
    <p:extLst>
      <p:ext uri="{BB962C8B-B14F-4D97-AF65-F5344CB8AC3E}">
        <p14:creationId xmlns:p14="http://schemas.microsoft.com/office/powerpoint/2010/main" val="308829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EC6AD3-1AA3-4118-8461-C369F6CFFFD0}"/>
              </a:ext>
            </a:extLst>
          </p:cNvPr>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 </a:t>
            </a:r>
            <a:endParaRPr lang="pt-BR" dirty="0"/>
          </a:p>
        </p:txBody>
      </p:sp>
      <p:sp>
        <p:nvSpPr>
          <p:cNvPr id="4" name="Espaço Reservado para Conteúdo 3">
            <a:extLst>
              <a:ext uri="{FF2B5EF4-FFF2-40B4-BE49-F238E27FC236}">
                <a16:creationId xmlns:a16="http://schemas.microsoft.com/office/drawing/2014/main" id="{D7BA42A8-78B1-45B5-A0A7-81517543C168}"/>
              </a:ext>
            </a:extLst>
          </p:cNvPr>
          <p:cNvSpPr>
            <a:spLocks noGrp="1"/>
          </p:cNvSpPr>
          <p:nvPr>
            <p:ph idx="1"/>
          </p:nvPr>
        </p:nvSpPr>
        <p:spPr/>
        <p:txBody>
          <a:bodyPr/>
          <a:lstStyle/>
          <a:p>
            <a:endParaRPr lang="pt-BR" dirty="0"/>
          </a:p>
        </p:txBody>
      </p:sp>
      <p:sp>
        <p:nvSpPr>
          <p:cNvPr id="6" name="Retângulo: Cantos Arredondados 5">
            <a:extLst>
              <a:ext uri="{FF2B5EF4-FFF2-40B4-BE49-F238E27FC236}">
                <a16:creationId xmlns:a16="http://schemas.microsoft.com/office/drawing/2014/main" id="{63DBC32D-85B0-46F6-A1F6-0010D83F3E20}"/>
              </a:ext>
            </a:extLst>
          </p:cNvPr>
          <p:cNvSpPr/>
          <p:nvPr/>
        </p:nvSpPr>
        <p:spPr>
          <a:xfrm>
            <a:off x="0" y="1700808"/>
            <a:ext cx="9108504" cy="5040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rgbClr val="002060"/>
                </a:solidFill>
              </a:rPr>
              <a:t>O companheiro Ferdinando não teve alternativa. Entrou em seu carro e foi até o endereço que lhe foi dado. Mal havia chegado, o menino foi entregue aos seus cuidados e o companheiro Dr. </a:t>
            </a:r>
            <a:r>
              <a:rPr lang="pt-BR" sz="2800" dirty="0" err="1">
                <a:solidFill>
                  <a:srgbClr val="002060"/>
                </a:solidFill>
              </a:rPr>
              <a:t>Heróclito</a:t>
            </a:r>
            <a:r>
              <a:rPr lang="pt-BR" sz="2800" dirty="0">
                <a:solidFill>
                  <a:srgbClr val="002060"/>
                </a:solidFill>
              </a:rPr>
              <a:t> seguiu imediatamente rumo ao hospital.</a:t>
            </a:r>
          </a:p>
          <a:p>
            <a:r>
              <a:rPr lang="pt-BR" sz="2800" dirty="0">
                <a:solidFill>
                  <a:srgbClr val="002060"/>
                </a:solidFill>
              </a:rPr>
              <a:t>Ferdinando, com o menino sentado a seu lado no banco de passageiros, ligou o carro e dirigiu-se à sua casa. Durante o percurso podia sentir os olhos do menino fixos nele. Finalmente a criança perguntou:</a:t>
            </a:r>
          </a:p>
          <a:p>
            <a:r>
              <a:rPr lang="pt-BR" dirty="0">
                <a:solidFill>
                  <a:srgbClr val="002060"/>
                </a:solidFill>
              </a:rPr>
              <a:t>- </a:t>
            </a:r>
            <a:r>
              <a:rPr lang="pt-BR" sz="2800" dirty="0">
                <a:solidFill>
                  <a:srgbClr val="002060"/>
                </a:solidFill>
              </a:rPr>
              <a:t>“O senhor é Deus?”</a:t>
            </a:r>
          </a:p>
        </p:txBody>
      </p:sp>
    </p:spTree>
    <p:extLst>
      <p:ext uri="{BB962C8B-B14F-4D97-AF65-F5344CB8AC3E}">
        <p14:creationId xmlns:p14="http://schemas.microsoft.com/office/powerpoint/2010/main" val="98534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84569-AF1A-42D3-9F02-B9E6E7EDA14E}"/>
              </a:ext>
            </a:extLst>
          </p:cNvPr>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 </a:t>
            </a:r>
            <a:endParaRPr lang="pt-BR" dirty="0"/>
          </a:p>
        </p:txBody>
      </p:sp>
      <p:sp>
        <p:nvSpPr>
          <p:cNvPr id="4" name="Espaço Reservado para Conteúdo 3">
            <a:extLst>
              <a:ext uri="{FF2B5EF4-FFF2-40B4-BE49-F238E27FC236}">
                <a16:creationId xmlns:a16="http://schemas.microsoft.com/office/drawing/2014/main" id="{55BBE793-69F8-4D58-948F-C47F520CBB8B}"/>
              </a:ext>
            </a:extLst>
          </p:cNvPr>
          <p:cNvSpPr>
            <a:spLocks noGrp="1"/>
          </p:cNvSpPr>
          <p:nvPr>
            <p:ph idx="1"/>
          </p:nvPr>
        </p:nvSpPr>
        <p:spPr/>
        <p:txBody>
          <a:bodyPr/>
          <a:lstStyle/>
          <a:p>
            <a:endParaRPr lang="pt-BR" dirty="0"/>
          </a:p>
        </p:txBody>
      </p:sp>
      <p:sp>
        <p:nvSpPr>
          <p:cNvPr id="5" name="Retângulo: Cantos Arredondados 4">
            <a:extLst>
              <a:ext uri="{FF2B5EF4-FFF2-40B4-BE49-F238E27FC236}">
                <a16:creationId xmlns:a16="http://schemas.microsoft.com/office/drawing/2014/main" id="{7DC5146E-E830-49CD-935F-AF260A24184D}"/>
              </a:ext>
            </a:extLst>
          </p:cNvPr>
          <p:cNvSpPr/>
          <p:nvPr/>
        </p:nvSpPr>
        <p:spPr>
          <a:xfrm>
            <a:off x="0" y="1700808"/>
            <a:ext cx="9144000" cy="5157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rgbClr val="002060"/>
                </a:solidFill>
              </a:rPr>
              <a:t>Ferdinando perturbou-se e respondeu com um rosnado: “Não diga bobagem garoto, é claro que não!”</a:t>
            </a:r>
          </a:p>
          <a:p>
            <a:r>
              <a:rPr lang="pt-BR" sz="2800" dirty="0">
                <a:solidFill>
                  <a:srgbClr val="002060"/>
                </a:solidFill>
              </a:rPr>
              <a:t>Passaram-se alguns minutos e o garoto, insatisfeito com a resposta de Ferdinando, perguntou de novo: “O senhor é Deus?”. “Isto é ridículo! O que faz você pensar que eu sou Deus?”.</a:t>
            </a:r>
          </a:p>
          <a:p>
            <a:r>
              <a:rPr lang="pt-BR" sz="2800" dirty="0">
                <a:solidFill>
                  <a:srgbClr val="002060"/>
                </a:solidFill>
              </a:rPr>
              <a:t>E o garotinho olhou para ele inocentemente e disse: ”Mamãe estava chorando, com muitas dores e disse que nesta situação, só Deus pode nos ajudar. Você veio e nos ajudou, então eu pensei que você devia ser Deus”.</a:t>
            </a:r>
          </a:p>
        </p:txBody>
      </p:sp>
    </p:spTree>
    <p:extLst>
      <p:ext uri="{BB962C8B-B14F-4D97-AF65-F5344CB8AC3E}">
        <p14:creationId xmlns:p14="http://schemas.microsoft.com/office/powerpoint/2010/main" val="23688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6293-6510-49A0-9391-F4C3009E0325}"/>
              </a:ext>
            </a:extLst>
          </p:cNvPr>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 </a:t>
            </a:r>
            <a:endParaRPr lang="pt-BR" dirty="0"/>
          </a:p>
        </p:txBody>
      </p:sp>
      <p:sp>
        <p:nvSpPr>
          <p:cNvPr id="3" name="Espaço Reservado para Conteúdo 2">
            <a:extLst>
              <a:ext uri="{FF2B5EF4-FFF2-40B4-BE49-F238E27FC236}">
                <a16:creationId xmlns:a16="http://schemas.microsoft.com/office/drawing/2014/main" id="{CFE5C1C7-5AFD-4536-8AA7-9F19CEE46085}"/>
              </a:ext>
            </a:extLst>
          </p:cNvPr>
          <p:cNvSpPr>
            <a:spLocks noGrp="1"/>
          </p:cNvSpPr>
          <p:nvPr>
            <p:ph idx="1"/>
          </p:nvPr>
        </p:nvSpPr>
        <p:spPr/>
        <p:txBody>
          <a:bodyPr/>
          <a:lstStyle/>
          <a:p>
            <a:endParaRPr lang="pt-BR" dirty="0"/>
          </a:p>
        </p:txBody>
      </p:sp>
      <p:sp>
        <p:nvSpPr>
          <p:cNvPr id="4" name="Retângulo: Cantos Arredondados 3">
            <a:extLst>
              <a:ext uri="{FF2B5EF4-FFF2-40B4-BE49-F238E27FC236}">
                <a16:creationId xmlns:a16="http://schemas.microsoft.com/office/drawing/2014/main" id="{4E356C32-B6C3-4BBA-981C-8B7C770F8184}"/>
              </a:ext>
            </a:extLst>
          </p:cNvPr>
          <p:cNvSpPr/>
          <p:nvPr/>
        </p:nvSpPr>
        <p:spPr>
          <a:xfrm>
            <a:off x="0" y="1566503"/>
            <a:ext cx="9252520" cy="5301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800" dirty="0">
              <a:solidFill>
                <a:srgbClr val="002060"/>
              </a:solidFill>
            </a:endParaRPr>
          </a:p>
          <a:p>
            <a:endParaRPr lang="pt-BR" sz="2800" dirty="0">
              <a:solidFill>
                <a:srgbClr val="002060"/>
              </a:solidFill>
            </a:endParaRPr>
          </a:p>
          <a:p>
            <a:endParaRPr lang="pt-BR" sz="2800" dirty="0">
              <a:solidFill>
                <a:srgbClr val="002060"/>
              </a:solidFill>
            </a:endParaRPr>
          </a:p>
          <a:p>
            <a:endParaRPr lang="pt-BR" sz="2800" dirty="0">
              <a:solidFill>
                <a:srgbClr val="002060"/>
              </a:solidFill>
            </a:endParaRPr>
          </a:p>
          <a:p>
            <a:r>
              <a:rPr lang="pt-BR" sz="2800" dirty="0">
                <a:solidFill>
                  <a:srgbClr val="002060"/>
                </a:solidFill>
              </a:rPr>
              <a:t>Essas palavras simples, saídas da boca do menino, calaram fundo no coração do CL Ferdinando e o fizeram perceber que, às vezes, realizar um pequeno serviço é o suficiente para nos sentirmos um pouco como Deus. Desde então, Ferdinando jamais recusou nenhuma das excelentes oportunidades que teve para servir e ser útil... e, como Leão, fazer algo para ajudar seu semelhante.</a:t>
            </a:r>
          </a:p>
          <a:p>
            <a:r>
              <a:rPr lang="pt-BR" sz="2800" dirty="0">
                <a:solidFill>
                  <a:srgbClr val="002060"/>
                </a:solidFill>
              </a:rPr>
              <a:t>Servir traz felicidade. Servir conforta nossa alma e enriquece nossa percepção.</a:t>
            </a:r>
          </a:p>
          <a:p>
            <a:r>
              <a:rPr lang="pt-BR" sz="2800" dirty="0">
                <a:solidFill>
                  <a:srgbClr val="002060"/>
                </a:solidFill>
              </a:rPr>
              <a:t>“Servir aos outros é o aluguel que pagamos para habitar a Terra”.</a:t>
            </a:r>
          </a:p>
          <a:p>
            <a:r>
              <a:rPr lang="pt-BR" dirty="0"/>
              <a:t> </a:t>
            </a:r>
          </a:p>
          <a:p>
            <a:r>
              <a:rPr lang="pt-BR" dirty="0"/>
              <a:t> </a:t>
            </a:r>
          </a:p>
        </p:txBody>
      </p:sp>
    </p:spTree>
    <p:extLst>
      <p:ext uri="{BB962C8B-B14F-4D97-AF65-F5344CB8AC3E}">
        <p14:creationId xmlns:p14="http://schemas.microsoft.com/office/powerpoint/2010/main" val="86865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BA997-60FC-48A0-A09E-C084B4E1E982}"/>
              </a:ext>
            </a:extLst>
          </p:cNvPr>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 </a:t>
            </a:r>
            <a:endParaRPr lang="pt-BR" dirty="0"/>
          </a:p>
        </p:txBody>
      </p:sp>
      <p:sp>
        <p:nvSpPr>
          <p:cNvPr id="4" name="Espaço Reservado para Conteúdo 3">
            <a:extLst>
              <a:ext uri="{FF2B5EF4-FFF2-40B4-BE49-F238E27FC236}">
                <a16:creationId xmlns:a16="http://schemas.microsoft.com/office/drawing/2014/main" id="{2DDB4CE2-CA22-4DC2-826E-6B303D89E1AC}"/>
              </a:ext>
            </a:extLst>
          </p:cNvPr>
          <p:cNvSpPr>
            <a:spLocks noGrp="1"/>
          </p:cNvSpPr>
          <p:nvPr>
            <p:ph idx="1"/>
          </p:nvPr>
        </p:nvSpPr>
        <p:spPr>
          <a:xfrm>
            <a:off x="1907704" y="1628800"/>
            <a:ext cx="7128792" cy="4497363"/>
          </a:xfrm>
        </p:spPr>
        <p:txBody>
          <a:bodyPr/>
          <a:lstStyle/>
          <a:p>
            <a:endParaRPr lang="pt-BR" dirty="0"/>
          </a:p>
        </p:txBody>
      </p:sp>
      <p:sp>
        <p:nvSpPr>
          <p:cNvPr id="3" name="Retângulo: Cantos Arredondados 2">
            <a:extLst>
              <a:ext uri="{FF2B5EF4-FFF2-40B4-BE49-F238E27FC236}">
                <a16:creationId xmlns:a16="http://schemas.microsoft.com/office/drawing/2014/main" id="{2462E76C-D0FB-4EF7-B1AF-89AE5761CF7F}"/>
              </a:ext>
            </a:extLst>
          </p:cNvPr>
          <p:cNvSpPr/>
          <p:nvPr/>
        </p:nvSpPr>
        <p:spPr>
          <a:xfrm>
            <a:off x="9624" y="1649818"/>
            <a:ext cx="9134375" cy="532859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pt-BR" sz="2800" dirty="0">
                <a:solidFill>
                  <a:srgbClr val="002060"/>
                </a:solidFill>
              </a:rPr>
              <a:t>O Espírito do Lions é a verdadeira essência da organização. Ele é invisível, intangível e às vezes inexplicável, mas assim é o aspecto mais real do Lions. Ele tem o poder de transformar contatos casuais em amizades duradouras, a discórdia em harmonia e a rivalidade em compreensão. </a:t>
            </a:r>
          </a:p>
          <a:p>
            <a:pPr marL="0" indent="0" algn="just">
              <a:buNone/>
            </a:pPr>
            <a:endParaRPr lang="pt-BR" sz="2800" dirty="0">
              <a:solidFill>
                <a:srgbClr val="002060"/>
              </a:solidFill>
            </a:endParaRPr>
          </a:p>
          <a:p>
            <a:pPr marL="0" indent="0" algn="just">
              <a:buNone/>
            </a:pPr>
            <a:r>
              <a:rPr lang="pt-BR" sz="2800" dirty="0">
                <a:solidFill>
                  <a:srgbClr val="002060"/>
                </a:solidFill>
              </a:rPr>
              <a:t>O Espírito do Lions nos une com laços de tolerância e fraternidade e traz nobreza aos atos diários com o objetivo de servir, que é o verdadeiro propósito de nosso sublime movimento</a:t>
            </a:r>
            <a:r>
              <a:rPr lang="pt-BR" dirty="0">
                <a:solidFill>
                  <a:srgbClr val="002060"/>
                </a:solidFill>
              </a:rPr>
              <a:t>.</a:t>
            </a:r>
          </a:p>
        </p:txBody>
      </p:sp>
    </p:spTree>
    <p:extLst>
      <p:ext uri="{BB962C8B-B14F-4D97-AF65-F5344CB8AC3E}">
        <p14:creationId xmlns:p14="http://schemas.microsoft.com/office/powerpoint/2010/main" val="1654172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sp>
        <p:nvSpPr>
          <p:cNvPr id="4" name="Retângulo 3"/>
          <p:cNvSpPr/>
          <p:nvPr/>
        </p:nvSpPr>
        <p:spPr>
          <a:xfrm>
            <a:off x="0" y="1700808"/>
            <a:ext cx="9144000" cy="515719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bg1">
                    <a:lumMod val="10000"/>
                  </a:schemeClr>
                </a:solidFill>
              </a:rPr>
              <a:t>Você está disposto a</a:t>
            </a:r>
            <a:br>
              <a:rPr lang="pt-BR" dirty="0">
                <a:solidFill>
                  <a:schemeClr val="bg1">
                    <a:lumMod val="10000"/>
                  </a:schemeClr>
                </a:solidFill>
              </a:rPr>
            </a:br>
            <a:r>
              <a:rPr lang="pt-BR" dirty="0">
                <a:solidFill>
                  <a:schemeClr val="bg1">
                    <a:lumMod val="10000"/>
                  </a:schemeClr>
                </a:solidFill>
              </a:rPr>
              <a:t>ser alguém que vai</a:t>
            </a:r>
            <a:br>
              <a:rPr lang="pt-BR" dirty="0">
                <a:solidFill>
                  <a:schemeClr val="bg1">
                    <a:lumMod val="10000"/>
                  </a:schemeClr>
                </a:solidFill>
              </a:rPr>
            </a:br>
            <a:r>
              <a:rPr lang="pt-BR" dirty="0">
                <a:solidFill>
                  <a:schemeClr val="bg1">
                    <a:lumMod val="10000"/>
                  </a:schemeClr>
                </a:solidFill>
              </a:rPr>
              <a:t>abalar o seu mundo?</a:t>
            </a:r>
          </a:p>
          <a:p>
            <a:endParaRPr lang="pt-BR" dirty="0">
              <a:solidFill>
                <a:schemeClr val="bg1">
                  <a:lumMod val="10000"/>
                </a:schemeClr>
              </a:solidFill>
            </a:endParaRPr>
          </a:p>
          <a:p>
            <a:r>
              <a:rPr lang="pt-BR" dirty="0">
                <a:solidFill>
                  <a:schemeClr val="bg1">
                    <a:lumMod val="10000"/>
                  </a:schemeClr>
                </a:solidFill>
              </a:rPr>
              <a:t>Tenha uma excelente</a:t>
            </a:r>
            <a:br>
              <a:rPr lang="pt-BR" dirty="0">
                <a:solidFill>
                  <a:schemeClr val="bg1">
                    <a:lumMod val="10000"/>
                  </a:schemeClr>
                </a:solidFill>
              </a:rPr>
            </a:br>
            <a:r>
              <a:rPr lang="pt-BR" dirty="0">
                <a:solidFill>
                  <a:schemeClr val="bg1">
                    <a:lumMod val="10000"/>
                  </a:schemeClr>
                </a:solidFill>
              </a:rPr>
              <a:t>semana.</a:t>
            </a:r>
          </a:p>
          <a:p>
            <a:endParaRPr lang="pt-BR" sz="3600" dirty="0">
              <a:solidFill>
                <a:srgbClr val="C00000"/>
              </a:solidFill>
            </a:endParaRPr>
          </a:p>
          <a:p>
            <a:r>
              <a:rPr lang="pt-BR" dirty="0">
                <a:solidFill>
                  <a:srgbClr val="C00000"/>
                </a:solidFill>
              </a:rPr>
              <a:t> Fique com Jesus Cristo.</a:t>
            </a:r>
          </a:p>
        </p:txBody>
      </p:sp>
      <p:pic>
        <p:nvPicPr>
          <p:cNvPr id="5" name="Imagem 4">
            <a:extLst>
              <a:ext uri="{FF2B5EF4-FFF2-40B4-BE49-F238E27FC236}">
                <a16:creationId xmlns:a16="http://schemas.microsoft.com/office/drawing/2014/main" id="{95067DD9-6E52-4D03-88D8-F231B7396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2638" y="0"/>
            <a:ext cx="3901362" cy="5733256"/>
          </a:xfrm>
          <a:prstGeom prst="rect">
            <a:avLst/>
          </a:prstGeom>
        </p:spPr>
      </p:pic>
    </p:spTree>
    <p:extLst>
      <p:ext uri="{BB962C8B-B14F-4D97-AF65-F5344CB8AC3E}">
        <p14:creationId xmlns:p14="http://schemas.microsoft.com/office/powerpoint/2010/main" val="25907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4211638" y="5949950"/>
            <a:ext cx="4706937" cy="825500"/>
          </a:xfrm>
          <a:prstGeom prst="rect">
            <a:avLst/>
          </a:prstGeom>
          <a:noFill/>
          <a:ln w="9525">
            <a:noFill/>
            <a:round/>
            <a:headEnd/>
            <a:tailEnd/>
          </a:ln>
        </p:spPr>
        <p:txBody>
          <a:bodyPr lIns="90000" tIns="46800" rIns="90000" bIns="46800">
            <a:spAutoFit/>
          </a:bodyPr>
          <a:lstStyle/>
          <a:p>
            <a:pPr algn="ctr">
              <a:spcBef>
                <a:spcPts val="875"/>
              </a:spcBef>
              <a:tabLst>
                <a:tab pos="723900" algn="l"/>
                <a:tab pos="1447800" algn="l"/>
                <a:tab pos="2171700" algn="l"/>
                <a:tab pos="2895600" algn="l"/>
              </a:tabLst>
              <a:defRPr/>
            </a:pPr>
            <a:r>
              <a:rPr lang="pt-BR" sz="2000" dirty="0">
                <a:solidFill>
                  <a:schemeClr val="accent6">
                    <a:lumMod val="50000"/>
                  </a:schemeClr>
                </a:solidFill>
                <a:latin typeface="Arial Black" panose="020B0A04020102020204" pitchFamily="34" charset="0"/>
              </a:rPr>
              <a:t>CL/PDG José Eduardo Côgo</a:t>
            </a:r>
          </a:p>
          <a:p>
            <a:pPr algn="ctr">
              <a:spcBef>
                <a:spcPts val="875"/>
              </a:spcBef>
              <a:tabLst>
                <a:tab pos="723900" algn="l"/>
                <a:tab pos="1447800" algn="l"/>
                <a:tab pos="2171700" algn="l"/>
                <a:tab pos="2895600" algn="l"/>
              </a:tabLst>
              <a:defRPr/>
            </a:pPr>
            <a:r>
              <a:rPr lang="en-US" sz="2000" dirty="0">
                <a:solidFill>
                  <a:schemeClr val="accent6">
                    <a:lumMod val="50000"/>
                  </a:schemeClr>
                </a:solidFill>
                <a:latin typeface="Arial Black" panose="020B0A04020102020204" pitchFamily="34" charset="0"/>
              </a:rPr>
              <a:t> Governador LC 11  2011/12</a:t>
            </a:r>
          </a:p>
        </p:txBody>
      </p:sp>
      <p:sp>
        <p:nvSpPr>
          <p:cNvPr id="31748" name="Text Box 4"/>
          <p:cNvSpPr txBox="1">
            <a:spLocks noChangeArrowheads="1"/>
          </p:cNvSpPr>
          <p:nvPr/>
        </p:nvSpPr>
        <p:spPr bwMode="auto">
          <a:xfrm>
            <a:off x="2714625" y="5132388"/>
            <a:ext cx="5867400" cy="460375"/>
          </a:xfrm>
          <a:prstGeom prst="rect">
            <a:avLst/>
          </a:prstGeom>
          <a:noFill/>
          <a:ln w="9525">
            <a:noFill/>
            <a:round/>
            <a:headEnd/>
            <a:tailEnd/>
          </a:ln>
          <a:effectLst/>
        </p:spPr>
        <p:txBody>
          <a:bodyPr lIns="90000" tIns="46800" rIns="90000" bIns="46800">
            <a:spAutoFit/>
          </a:bodyPr>
          <a:lstStyle/>
          <a:p>
            <a:pPr algn="ctr">
              <a:tabLst>
                <a:tab pos="723900" algn="l"/>
                <a:tab pos="1447800" algn="l"/>
                <a:tab pos="2171700" algn="l"/>
                <a:tab pos="2895600" algn="l"/>
                <a:tab pos="3619500" algn="l"/>
                <a:tab pos="4343400" algn="l"/>
                <a:tab pos="5067300" algn="l"/>
                <a:tab pos="5791200" algn="l"/>
              </a:tabLst>
              <a:defRPr/>
            </a:pPr>
            <a:r>
              <a:rPr lang="pt-BR" dirty="0">
                <a:solidFill>
                  <a:srgbClr val="0070C0"/>
                </a:solidFill>
                <a:effectLst>
                  <a:outerShdw blurRad="38100" dist="38100" dir="2700000" algn="tl">
                    <a:srgbClr val="000000"/>
                  </a:outerShdw>
                </a:effectLst>
                <a:latin typeface="Arial Black" pitchFamily="32" charset="0"/>
              </a:rPr>
              <a:t>Muito Obrigado !</a:t>
            </a:r>
          </a:p>
        </p:txBody>
      </p:sp>
      <p:pic>
        <p:nvPicPr>
          <p:cNvPr id="8" name="Picture 2" descr="http://www.distritolc6.com.br/images/al1415/paulo_silvestre_capa.jpg">
            <a:extLst>
              <a:ext uri="{FF2B5EF4-FFF2-40B4-BE49-F238E27FC236}">
                <a16:creationId xmlns:a16="http://schemas.microsoft.com/office/drawing/2014/main" id="{49BF7157-8B14-4EE3-B23E-9FEF6FECA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106" y="1582970"/>
            <a:ext cx="2633118" cy="3573364"/>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978180" y="335509"/>
            <a:ext cx="66247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002060"/>
                </a:solidFill>
              </a:rPr>
              <a:t>CL Paulo Fernando Silvestre</a:t>
            </a:r>
            <a:endParaRPr lang="pt-BR"/>
          </a:p>
        </p:txBody>
      </p:sp>
    </p:spTree>
    <p:extLst>
      <p:ext uri="{BB962C8B-B14F-4D97-AF65-F5344CB8AC3E}">
        <p14:creationId xmlns:p14="http://schemas.microsoft.com/office/powerpoint/2010/main" val="1094084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E1152-69F3-4934-8F41-34CAF69FB9A8}"/>
              </a:ext>
            </a:extLst>
          </p:cNvPr>
          <p:cNvSpPr>
            <a:spLocks noGrp="1"/>
          </p:cNvSpPr>
          <p:nvPr>
            <p:ph type="title"/>
          </p:nvPr>
        </p:nvSpPr>
        <p:spPr/>
        <p:txBody>
          <a:bodyPr>
            <a:normAutofit/>
          </a:bodyPr>
          <a:lstStyle/>
          <a:p>
            <a:r>
              <a:rPr lang="pt-BR" b="1" dirty="0">
                <a:solidFill>
                  <a:srgbClr val="002060"/>
                </a:solidFill>
                <a:latin typeface="Berlin Sans FB" panose="020E0602020502020306" pitchFamily="34" charset="0"/>
              </a:rPr>
              <a:t>O ESPIRITO DE DEUS </a:t>
            </a:r>
            <a:endParaRPr lang="pt-BR" dirty="0"/>
          </a:p>
        </p:txBody>
      </p:sp>
      <p:sp>
        <p:nvSpPr>
          <p:cNvPr id="3" name="Espaço Reservado para Conteúdo 2"/>
          <p:cNvSpPr>
            <a:spLocks noGrp="1"/>
          </p:cNvSpPr>
          <p:nvPr>
            <p:ph idx="1"/>
          </p:nvPr>
        </p:nvSpPr>
        <p:spPr>
          <a:xfrm>
            <a:off x="1547664" y="1556792"/>
            <a:ext cx="7344816" cy="3840163"/>
          </a:xfrm>
        </p:spPr>
        <p:txBody>
          <a:bodyPr/>
          <a:lstStyle/>
          <a:p>
            <a:endParaRPr lang="pt-BR" sz="2800" dirty="0"/>
          </a:p>
        </p:txBody>
      </p:sp>
      <p:sp>
        <p:nvSpPr>
          <p:cNvPr id="4" name="Retângulo 3"/>
          <p:cNvSpPr/>
          <p:nvPr/>
        </p:nvSpPr>
        <p:spPr>
          <a:xfrm>
            <a:off x="144016" y="1378724"/>
            <a:ext cx="8999984" cy="547927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bg1">
                    <a:lumMod val="10000"/>
                  </a:schemeClr>
                </a:solidFill>
              </a:rPr>
              <a:t>Passagens bíblicas</a:t>
            </a:r>
            <a:r>
              <a:rPr lang="pt-BR" sz="2800" u="sng" dirty="0">
                <a:solidFill>
                  <a:schemeClr val="bg1">
                    <a:lumMod val="10000"/>
                  </a:schemeClr>
                </a:solidFill>
              </a:rPr>
              <a:t>: </a:t>
            </a:r>
          </a:p>
          <a:p>
            <a:endParaRPr lang="pt-BR" sz="2800" u="sng" dirty="0">
              <a:solidFill>
                <a:schemeClr val="bg1">
                  <a:lumMod val="10000"/>
                </a:schemeClr>
              </a:solidFill>
            </a:endParaRPr>
          </a:p>
          <a:p>
            <a:r>
              <a:rPr lang="pt-BR" sz="2800" dirty="0">
                <a:solidFill>
                  <a:schemeClr val="bg1">
                    <a:lumMod val="10000"/>
                  </a:schemeClr>
                </a:solidFill>
              </a:rPr>
              <a:t>Uma pequena oferta quando o rapaz trouxe seu almoço de cinco pães e dois peixes para Jesus. </a:t>
            </a:r>
          </a:p>
          <a:p>
            <a:r>
              <a:rPr lang="pt-BR" sz="2800" dirty="0">
                <a:solidFill>
                  <a:schemeClr val="bg1">
                    <a:lumMod val="10000"/>
                  </a:schemeClr>
                </a:solidFill>
              </a:rPr>
              <a:t>Até mesmo André disse: "Aqui está um rapaz com cinco pães de cevada e dois peixinhos, mas o que é isto para tanta gente?" (João 6:9).</a:t>
            </a:r>
          </a:p>
          <a:p>
            <a:endParaRPr lang="pt-BR" sz="2800" dirty="0">
              <a:solidFill>
                <a:schemeClr val="bg1">
                  <a:lumMod val="10000"/>
                </a:schemeClr>
              </a:solidFill>
            </a:endParaRPr>
          </a:p>
          <a:p>
            <a:r>
              <a:rPr lang="pt-BR" sz="2800" dirty="0">
                <a:solidFill>
                  <a:schemeClr val="bg1">
                    <a:lumMod val="10000"/>
                  </a:schemeClr>
                </a:solidFill>
              </a:rPr>
              <a:t>"Então Jesus tomou os pães, deu graças e os repartiu entre os que estavam assentados, tanto quanto queriam; e fez o mesmo com os peixes." (João 6:11).</a:t>
            </a:r>
          </a:p>
          <a:p>
            <a:endParaRPr lang="pt-BR" sz="2800" dirty="0">
              <a:solidFill>
                <a:schemeClr val="bg1">
                  <a:lumMod val="10000"/>
                </a:schemeClr>
              </a:solidFill>
            </a:endParaRPr>
          </a:p>
        </p:txBody>
      </p:sp>
    </p:spTree>
    <p:extLst>
      <p:ext uri="{BB962C8B-B14F-4D97-AF65-F5344CB8AC3E}">
        <p14:creationId xmlns:p14="http://schemas.microsoft.com/office/powerpoint/2010/main" val="53532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rgbClr val="002060"/>
                </a:solidFill>
                <a:latin typeface="Berlin Sans FB" panose="020E0602020502020306" pitchFamily="34" charset="0"/>
              </a:rPr>
              <a:t>O ESPIRITO DE DEUS </a:t>
            </a:r>
            <a:endParaRPr lang="pt-BR" dirty="0"/>
          </a:p>
        </p:txBody>
      </p:sp>
      <p:sp>
        <p:nvSpPr>
          <p:cNvPr id="3" name="Espaço Reservado para Conteúdo 2"/>
          <p:cNvSpPr>
            <a:spLocks noGrp="1"/>
          </p:cNvSpPr>
          <p:nvPr>
            <p:ph idx="1"/>
          </p:nvPr>
        </p:nvSpPr>
        <p:spPr/>
        <p:txBody>
          <a:bodyPr/>
          <a:lstStyle/>
          <a:p>
            <a:endParaRPr lang="pt-BR" dirty="0"/>
          </a:p>
        </p:txBody>
      </p:sp>
      <p:sp>
        <p:nvSpPr>
          <p:cNvPr id="4" name="Retângulo 3"/>
          <p:cNvSpPr/>
          <p:nvPr/>
        </p:nvSpPr>
        <p:spPr>
          <a:xfrm>
            <a:off x="107504" y="1628800"/>
            <a:ext cx="9001000" cy="5229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dirty="0">
                <a:solidFill>
                  <a:schemeClr val="bg1">
                    <a:lumMod val="10000"/>
                  </a:schemeClr>
                </a:solidFill>
              </a:rPr>
              <a:t>Mas Jesus tomou-a, abençoou-a, e multiplicou-a - e milhares foram impactados.  </a:t>
            </a:r>
          </a:p>
          <a:p>
            <a:endParaRPr lang="pt-BR" sz="3600" dirty="0">
              <a:solidFill>
                <a:schemeClr val="bg1">
                  <a:lumMod val="10000"/>
                </a:schemeClr>
              </a:solidFill>
            </a:endParaRPr>
          </a:p>
          <a:p>
            <a:r>
              <a:rPr lang="pt-BR" sz="3600" dirty="0">
                <a:solidFill>
                  <a:schemeClr val="bg1">
                    <a:lumMod val="10000"/>
                  </a:schemeClr>
                </a:solidFill>
              </a:rPr>
              <a:t>Deus pode tomar a sua pequena oferta e fazer muito com Autenticidade. </a:t>
            </a:r>
          </a:p>
        </p:txBody>
      </p:sp>
    </p:spTree>
    <p:extLst>
      <p:ext uri="{BB962C8B-B14F-4D97-AF65-F5344CB8AC3E}">
        <p14:creationId xmlns:p14="http://schemas.microsoft.com/office/powerpoint/2010/main" val="81559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solidFill>
                  <a:srgbClr val="002060"/>
                </a:solidFill>
                <a:latin typeface="Berlin Sans FB" panose="020E0602020502020306" pitchFamily="34" charset="0"/>
              </a:rPr>
              <a:t>O ESPIRITO DO LIONS</a:t>
            </a:r>
            <a:endParaRPr lang="pt-BR" dirty="0"/>
          </a:p>
        </p:txBody>
      </p:sp>
      <p:sp>
        <p:nvSpPr>
          <p:cNvPr id="3" name="Espaço Reservado para Conteúdo 2"/>
          <p:cNvSpPr>
            <a:spLocks noGrp="1"/>
          </p:cNvSpPr>
          <p:nvPr>
            <p:ph idx="1"/>
          </p:nvPr>
        </p:nvSpPr>
        <p:spPr/>
        <p:txBody>
          <a:bodyPr/>
          <a:lstStyle/>
          <a:p>
            <a:endParaRPr lang="pt-BR"/>
          </a:p>
        </p:txBody>
      </p:sp>
      <p:sp>
        <p:nvSpPr>
          <p:cNvPr id="4" name="Retângulo 3"/>
          <p:cNvSpPr/>
          <p:nvPr/>
        </p:nvSpPr>
        <p:spPr>
          <a:xfrm>
            <a:off x="3455" y="1556792"/>
            <a:ext cx="9140545" cy="53012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bg1">
                    <a:lumMod val="10000"/>
                  </a:schemeClr>
                </a:solidFill>
              </a:rPr>
              <a:t>Isto ocorre no Lions.</a:t>
            </a:r>
          </a:p>
          <a:p>
            <a:endParaRPr lang="pt-BR" dirty="0">
              <a:solidFill>
                <a:schemeClr val="bg1">
                  <a:lumMod val="10000"/>
                </a:schemeClr>
              </a:solidFill>
            </a:endParaRPr>
          </a:p>
          <a:p>
            <a:r>
              <a:rPr lang="pt-BR" sz="3600" dirty="0">
                <a:solidFill>
                  <a:schemeClr val="bg1">
                    <a:lumMod val="10000"/>
                  </a:schemeClr>
                </a:solidFill>
              </a:rPr>
              <a:t>  Vejam o que a LCIF faz com nossas doações.</a:t>
            </a:r>
          </a:p>
          <a:p>
            <a:endParaRPr lang="pt-BR" sz="3600" dirty="0">
              <a:solidFill>
                <a:schemeClr val="bg1">
                  <a:lumMod val="10000"/>
                </a:schemeClr>
              </a:solidFill>
            </a:endParaRPr>
          </a:p>
          <a:p>
            <a:r>
              <a:rPr lang="pt-BR" sz="3600" dirty="0">
                <a:solidFill>
                  <a:schemeClr val="bg1">
                    <a:lumMod val="10000"/>
                  </a:schemeClr>
                </a:solidFill>
              </a:rPr>
              <a:t>  Imagine o que aconteceria se todos os Leões levassem um pouco mais a sério nossa causa. </a:t>
            </a:r>
          </a:p>
        </p:txBody>
      </p:sp>
    </p:spTree>
    <p:extLst>
      <p:ext uri="{BB962C8B-B14F-4D97-AF65-F5344CB8AC3E}">
        <p14:creationId xmlns:p14="http://schemas.microsoft.com/office/powerpoint/2010/main" val="63446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a:p>
        </p:txBody>
      </p:sp>
      <p:sp>
        <p:nvSpPr>
          <p:cNvPr id="4" name="Retângulo 3"/>
          <p:cNvSpPr/>
          <p:nvPr/>
        </p:nvSpPr>
        <p:spPr>
          <a:xfrm>
            <a:off x="-108520" y="1484784"/>
            <a:ext cx="9252520" cy="537321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bg1">
                    <a:lumMod val="10000"/>
                  </a:schemeClr>
                </a:solidFill>
              </a:rPr>
              <a:t>O que aconteceria em nossas cidades?</a:t>
            </a:r>
          </a:p>
          <a:p>
            <a:r>
              <a:rPr lang="pt-BR" dirty="0">
                <a:solidFill>
                  <a:schemeClr val="bg1">
                    <a:lumMod val="10000"/>
                  </a:schemeClr>
                </a:solidFill>
              </a:rPr>
              <a:t>O que aconteceria em nossos estados?</a:t>
            </a:r>
          </a:p>
          <a:p>
            <a:r>
              <a:rPr lang="pt-BR" dirty="0">
                <a:solidFill>
                  <a:schemeClr val="bg1">
                    <a:lumMod val="10000"/>
                  </a:schemeClr>
                </a:solidFill>
              </a:rPr>
              <a:t>O que aconteceria no Brasil?</a:t>
            </a:r>
          </a:p>
          <a:p>
            <a:r>
              <a:rPr lang="pt-BR" dirty="0">
                <a:solidFill>
                  <a:schemeClr val="bg1">
                    <a:lumMod val="10000"/>
                  </a:schemeClr>
                </a:solidFill>
              </a:rPr>
              <a:t>O que aconteceria no mundo?</a:t>
            </a:r>
          </a:p>
        </p:txBody>
      </p:sp>
    </p:spTree>
    <p:extLst>
      <p:ext uri="{BB962C8B-B14F-4D97-AF65-F5344CB8AC3E}">
        <p14:creationId xmlns:p14="http://schemas.microsoft.com/office/powerpoint/2010/main" val="222134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3850" y="3253581"/>
            <a:ext cx="2857500" cy="1905000"/>
          </a:xfrm>
        </p:spPr>
      </p:pic>
      <p:sp>
        <p:nvSpPr>
          <p:cNvPr id="4" name="Retângulo 3"/>
          <p:cNvSpPr/>
          <p:nvPr/>
        </p:nvSpPr>
        <p:spPr>
          <a:xfrm>
            <a:off x="0" y="1556792"/>
            <a:ext cx="9144000" cy="53012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3600" dirty="0">
                <a:solidFill>
                  <a:srgbClr val="C00000"/>
                </a:solidFill>
              </a:rPr>
              <a:t>Pode acreditar. </a:t>
            </a:r>
            <a:r>
              <a:rPr lang="pt-BR" sz="3600" dirty="0">
                <a:solidFill>
                  <a:schemeClr val="bg1">
                    <a:lumMod val="10000"/>
                  </a:schemeClr>
                </a:solidFill>
              </a:rPr>
              <a:t>Certamente, todos somos falhos. Todos ficamos aquém.</a:t>
            </a:r>
          </a:p>
          <a:p>
            <a:pPr algn="just"/>
            <a:endParaRPr lang="pt-BR" sz="3600" dirty="0">
              <a:solidFill>
                <a:schemeClr val="bg1">
                  <a:lumMod val="10000"/>
                </a:schemeClr>
              </a:solidFill>
            </a:endParaRPr>
          </a:p>
          <a:p>
            <a:pPr algn="just"/>
            <a:r>
              <a:rPr lang="pt-BR" sz="3600" dirty="0">
                <a:solidFill>
                  <a:schemeClr val="bg1">
                    <a:lumMod val="10000"/>
                  </a:schemeClr>
                </a:solidFill>
              </a:rPr>
              <a:t>Nenhum de nós está </a:t>
            </a:r>
            <a:r>
              <a:rPr lang="pt-BR" sz="3600" u="sng" dirty="0">
                <a:solidFill>
                  <a:schemeClr val="bg1">
                    <a:lumMod val="10000"/>
                  </a:schemeClr>
                </a:solidFill>
              </a:rPr>
              <a:t>altamente qualificado</a:t>
            </a:r>
            <a:r>
              <a:rPr lang="pt-BR" sz="3600" dirty="0">
                <a:solidFill>
                  <a:schemeClr val="bg1">
                    <a:lumMod val="10000"/>
                  </a:schemeClr>
                </a:solidFill>
              </a:rPr>
              <a:t>.</a:t>
            </a:r>
          </a:p>
          <a:p>
            <a:pPr algn="just"/>
            <a:endParaRPr lang="pt-BR" sz="3600" dirty="0">
              <a:solidFill>
                <a:schemeClr val="bg1">
                  <a:lumMod val="10000"/>
                </a:schemeClr>
              </a:solidFill>
            </a:endParaRPr>
          </a:p>
          <a:p>
            <a:pPr algn="just"/>
            <a:r>
              <a:rPr lang="pt-BR" sz="3600" dirty="0">
                <a:solidFill>
                  <a:schemeClr val="bg1">
                    <a:lumMod val="10000"/>
                  </a:schemeClr>
                </a:solidFill>
              </a:rPr>
              <a:t>Mas Deus pode fazer Sua obra através de pessoas imperfeitas.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04292"/>
            <a:ext cx="8773566" cy="5849044"/>
          </a:xfrm>
          <a:prstGeom prst="rect">
            <a:avLst/>
          </a:prstGeom>
        </p:spPr>
      </p:pic>
    </p:spTree>
    <p:extLst>
      <p:ext uri="{BB962C8B-B14F-4D97-AF65-F5344CB8AC3E}">
        <p14:creationId xmlns:p14="http://schemas.microsoft.com/office/powerpoint/2010/main" val="39961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5" name="Espaço Reservado para Conteú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2539" y="2286000"/>
            <a:ext cx="2880122" cy="3840163"/>
          </a:xfrm>
        </p:spPr>
      </p:pic>
      <p:sp>
        <p:nvSpPr>
          <p:cNvPr id="4" name="Retângulo 3"/>
          <p:cNvSpPr/>
          <p:nvPr/>
        </p:nvSpPr>
        <p:spPr>
          <a:xfrm>
            <a:off x="0" y="1556792"/>
            <a:ext cx="9144000" cy="53012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solidFill>
                  <a:schemeClr val="bg1">
                    <a:lumMod val="10000"/>
                  </a:schemeClr>
                </a:solidFill>
              </a:rPr>
              <a:t>Na verdade, parece como se Ele saísse do seu caminho para encontrar pessoas imperfeitas para trabalhar através delas.</a:t>
            </a:r>
          </a:p>
          <a:p>
            <a:r>
              <a:rPr lang="pt-BR" sz="3200" dirty="0">
                <a:solidFill>
                  <a:schemeClr val="bg1">
                    <a:lumMod val="10000"/>
                  </a:schemeClr>
                </a:solidFill>
              </a:rPr>
              <a:t>O que Deus procura hoje </a:t>
            </a:r>
            <a:r>
              <a:rPr lang="pt-BR" sz="3200" u="sng" dirty="0">
                <a:solidFill>
                  <a:schemeClr val="bg1">
                    <a:lumMod val="10000"/>
                  </a:schemeClr>
                </a:solidFill>
              </a:rPr>
              <a:t>não é tanto a habilidade</a:t>
            </a:r>
            <a:r>
              <a:rPr lang="pt-BR" sz="3200" dirty="0">
                <a:solidFill>
                  <a:schemeClr val="bg1">
                    <a:lumMod val="10000"/>
                  </a:schemeClr>
                </a:solidFill>
              </a:rPr>
              <a:t>, </a:t>
            </a:r>
            <a:r>
              <a:rPr lang="pt-BR" sz="3200" u="sng" dirty="0">
                <a:solidFill>
                  <a:schemeClr val="bg1">
                    <a:lumMod val="10000"/>
                  </a:schemeClr>
                </a:solidFill>
              </a:rPr>
              <a:t>mas a disponibilidade</a:t>
            </a:r>
            <a:r>
              <a:rPr lang="pt-BR" sz="3200" dirty="0">
                <a:solidFill>
                  <a:schemeClr val="bg1">
                    <a:lumMod val="10000"/>
                  </a:schemeClr>
                </a:solidFill>
              </a:rPr>
              <a:t>.</a:t>
            </a:r>
          </a:p>
        </p:txBody>
      </p:sp>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t="13650" r="-798" b="39101"/>
          <a:stretch/>
        </p:blipFill>
        <p:spPr>
          <a:xfrm>
            <a:off x="-236535" y="228600"/>
            <a:ext cx="9436101" cy="5897563"/>
          </a:xfrm>
          <a:prstGeom prst="rect">
            <a:avLst/>
          </a:prstGeom>
        </p:spPr>
      </p:pic>
    </p:spTree>
    <p:extLst>
      <p:ext uri="{BB962C8B-B14F-4D97-AF65-F5344CB8AC3E}">
        <p14:creationId xmlns:p14="http://schemas.microsoft.com/office/powerpoint/2010/main" val="29821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6D012-6A4B-4A9A-BBF1-DF9541E6E5D8}"/>
              </a:ext>
            </a:extLst>
          </p:cNvPr>
          <p:cNvSpPr>
            <a:spLocks noGrp="1"/>
          </p:cNvSpPr>
          <p:nvPr>
            <p:ph type="title"/>
          </p:nvPr>
        </p:nvSpPr>
        <p:spPr/>
        <p:txBody>
          <a:bodyPr>
            <a:normAutofit/>
          </a:bodyPr>
          <a:lstStyle/>
          <a:p>
            <a:r>
              <a:rPr lang="pt-BR" sz="3200" b="1" dirty="0">
                <a:solidFill>
                  <a:srgbClr val="002060"/>
                </a:solidFill>
              </a:rPr>
              <a:t>Ação </a:t>
            </a:r>
            <a:r>
              <a:rPr lang="pt-BR" sz="3200" b="1" dirty="0" err="1">
                <a:solidFill>
                  <a:srgbClr val="002060"/>
                </a:solidFill>
              </a:rPr>
              <a:t>Lionistica</a:t>
            </a:r>
            <a:r>
              <a:rPr lang="pt-BR" sz="3200" b="1" dirty="0">
                <a:solidFill>
                  <a:srgbClr val="002060"/>
                </a:solidFill>
              </a:rPr>
              <a:t> 30/06/18</a:t>
            </a:r>
            <a:br>
              <a:rPr lang="pt-BR" sz="3200" b="1" dirty="0">
                <a:solidFill>
                  <a:srgbClr val="002060"/>
                </a:solidFill>
              </a:rPr>
            </a:br>
            <a:r>
              <a:rPr lang="pt-BR" sz="3200" b="1" dirty="0">
                <a:solidFill>
                  <a:srgbClr val="002060"/>
                </a:solidFill>
              </a:rPr>
              <a:t>GORDIANO GUIMARÃES</a:t>
            </a:r>
            <a:endParaRPr lang="pt-BR" sz="3200" b="1" dirty="0"/>
          </a:p>
        </p:txBody>
      </p:sp>
      <p:pic>
        <p:nvPicPr>
          <p:cNvPr id="8" name="Espaço Reservado para Conteúdo 7">
            <a:extLst>
              <a:ext uri="{FF2B5EF4-FFF2-40B4-BE49-F238E27FC236}">
                <a16:creationId xmlns:a16="http://schemas.microsoft.com/office/drawing/2014/main" id="{34607E4A-3C76-4DDE-A6F4-94CFBDF88D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980" y="1930805"/>
            <a:ext cx="8704967" cy="4896544"/>
          </a:xfrm>
          <a:prstGeom prst="rect">
            <a:avLst/>
          </a:prstGeom>
        </p:spPr>
      </p:pic>
      <p:pic>
        <p:nvPicPr>
          <p:cNvPr id="10" name="Espaço Reservado para Conteúdo 4">
            <a:extLst>
              <a:ext uri="{FF2B5EF4-FFF2-40B4-BE49-F238E27FC236}">
                <a16:creationId xmlns:a16="http://schemas.microsoft.com/office/drawing/2014/main" id="{EE766A97-0A80-44C0-993C-D67D4195E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5272" y="1606769"/>
            <a:ext cx="8647102"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Espaço Reservado para Conteúdo 4">
            <a:extLst>
              <a:ext uri="{FF2B5EF4-FFF2-40B4-BE49-F238E27FC236}">
                <a16:creationId xmlns:a16="http://schemas.microsoft.com/office/drawing/2014/main" id="{617BCCCC-F847-408C-8844-0B4E0BD7E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72194" y="1844824"/>
            <a:ext cx="8697477"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08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
  <a:themeElements>
    <a:clrScheme name="Custom 41">
      <a:dk1>
        <a:srgbClr val="5B7CCC"/>
      </a:dk1>
      <a:lt1>
        <a:srgbClr val="B5C7FF"/>
      </a:lt1>
      <a:dk2>
        <a:srgbClr val="89A6FF"/>
      </a:dk2>
      <a:lt2>
        <a:srgbClr val="B5C7FF"/>
      </a:lt2>
      <a:accent1>
        <a:srgbClr val="FFE065"/>
      </a:accent1>
      <a:accent2>
        <a:srgbClr val="365BB0"/>
      </a:accent2>
      <a:accent3>
        <a:srgbClr val="3456A8"/>
      </a:accent3>
      <a:accent4>
        <a:srgbClr val="365BB0"/>
      </a:accent4>
      <a:accent5>
        <a:srgbClr val="FFCC00"/>
      </a:accent5>
      <a:accent6>
        <a:srgbClr val="FFCC00"/>
      </a:accent6>
      <a:hlink>
        <a:srgbClr val="243C75"/>
      </a:hlink>
      <a:folHlink>
        <a:srgbClr val="6585CF"/>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10416</TotalTime>
  <Words>1121</Words>
  <Application>Microsoft Office PowerPoint</Application>
  <PresentationFormat>Apresentação na tela (4:3)</PresentationFormat>
  <Paragraphs>82</Paragraphs>
  <Slides>21</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21</vt:i4>
      </vt:variant>
    </vt:vector>
  </HeadingPairs>
  <TitlesOfParts>
    <vt:vector size="30" baseType="lpstr">
      <vt:lpstr>Arial</vt:lpstr>
      <vt:lpstr>Arial Black</vt:lpstr>
      <vt:lpstr>Berlin Sans FB</vt:lpstr>
      <vt:lpstr>Calibri</vt:lpstr>
      <vt:lpstr>Courier New</vt:lpstr>
      <vt:lpstr>Times New Roman</vt:lpstr>
      <vt:lpstr>Trebuchet MS</vt:lpstr>
      <vt:lpstr>Wingdings</vt:lpstr>
      <vt:lpstr>Mod</vt:lpstr>
      <vt:lpstr>O ESPIRITO DO LIONS    </vt:lpstr>
      <vt:lpstr>O ESPIRITO DO LIONS </vt:lpstr>
      <vt:lpstr>O ESPIRITO DE DEUS </vt:lpstr>
      <vt:lpstr>O ESPIRITO DE DEUS </vt:lpstr>
      <vt:lpstr>O ESPIRITO DO LIONS</vt:lpstr>
      <vt:lpstr>Apresentação do PowerPoint</vt:lpstr>
      <vt:lpstr>Apresentação do PowerPoint</vt:lpstr>
      <vt:lpstr>Apresentação do PowerPoint</vt:lpstr>
      <vt:lpstr>Ação Lionistica 30/06/18 GORDIANO GUIMARÃES</vt:lpstr>
      <vt:lpstr>O ESPIRITO DO LIONS </vt:lpstr>
      <vt:lpstr>O ESPIRITO DO LIONS</vt:lpstr>
      <vt:lpstr>O ESPIRITO DO LIONS </vt:lpstr>
      <vt:lpstr>O ESPIRITO DO LIONS </vt:lpstr>
      <vt:lpstr>O ESPIRITO DO LIONS </vt:lpstr>
      <vt:lpstr>O ESPIRITO DO LIONS </vt:lpstr>
      <vt:lpstr>O ESPIRITO DO LIONS </vt:lpstr>
      <vt:lpstr>O ESPIRITO DO LIONS </vt:lpstr>
      <vt:lpstr>O ESPIRITO DO LIONS </vt:lpstr>
      <vt:lpstr>O ESPIRITO DO LIONS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idaf</dc:creator>
  <cp:lastModifiedBy>Fernando Ruas de Oliveira</cp:lastModifiedBy>
  <cp:revision>640</cp:revision>
  <cp:lastPrinted>2004-05-18T18:25:10Z</cp:lastPrinted>
  <dcterms:created xsi:type="dcterms:W3CDTF">1601-01-01T00:00:00Z</dcterms:created>
  <dcterms:modified xsi:type="dcterms:W3CDTF">2023-07-01T19:36:15Z</dcterms:modified>
</cp:coreProperties>
</file>