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9" r:id="rId3"/>
    <p:sldId id="444" r:id="rId4"/>
    <p:sldId id="434" r:id="rId5"/>
    <p:sldId id="435" r:id="rId6"/>
    <p:sldId id="436" r:id="rId7"/>
    <p:sldId id="437" r:id="rId8"/>
    <p:sldId id="438" r:id="rId9"/>
    <p:sldId id="439" r:id="rId10"/>
    <p:sldId id="421" r:id="rId11"/>
    <p:sldId id="422" r:id="rId12"/>
    <p:sldId id="423" r:id="rId13"/>
    <p:sldId id="424" r:id="rId14"/>
    <p:sldId id="425" r:id="rId15"/>
    <p:sldId id="440" r:id="rId16"/>
    <p:sldId id="441" r:id="rId17"/>
    <p:sldId id="426" r:id="rId18"/>
    <p:sldId id="427" r:id="rId19"/>
    <p:sldId id="429" r:id="rId20"/>
    <p:sldId id="443" r:id="rId21"/>
    <p:sldId id="442" r:id="rId22"/>
    <p:sldId id="430" r:id="rId23"/>
    <p:sldId id="431" r:id="rId24"/>
    <p:sldId id="445" r:id="rId25"/>
    <p:sldId id="43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79712" y="3645024"/>
            <a:ext cx="6478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</a:t>
            </a:r>
            <a:r>
              <a:rPr lang="pt-BR" sz="3200" dirty="0"/>
              <a:t>10 DE OUTUBRO </a:t>
            </a:r>
            <a:br>
              <a:rPr lang="pt-BR" sz="3200" dirty="0"/>
            </a:br>
            <a:r>
              <a:rPr lang="pt-BR" sz="3200" dirty="0"/>
              <a:t>DIA MUNDIAL DO LIONS CLUBE”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 Brasil o primeiro Lions Clube, quase 36 anos depois, em 16 de abril de 1.952, foi fundado o Lions Clube Rio de Janeiro Mater, na cidade do Rio de Janeiro.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440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Foi o CL Armando Fajardo, o fundador do Lions Nacional, e que veio a merecer os títulos de “Leão nº 1 do Brasil” e “Patrono do Leonismo Brasileiro”.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460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Seguiu-se a expansão brasileira com a fundação, no dia 23 de julho de 1.952, em São Paulo, do Lions Paulista.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89969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 ano seguinte, 1.953, no dia 21 de março, Salvador foi agraciada como sede do terceiro Clube de Lions Brasileiro.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9880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Em Salvador, de 28 a 30 de maio de 1.954, foi  realizada a primeira Convenção Nacional de Lions Clubes, quando o Brasil já contava com a existência de 20 (vinte) clubes.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597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Em 16 de janeiro de 1.957, foi fundado em Vitória, o Lions Clube Vitória, primeiro Clube de Lions do Espírito Santo.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2380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Em Colatina, foi fundado em 26 de junho de 1.965, o Lions Clube Colatina, hoje Lions Clube Colatina Centro.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1700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33843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primeiro Presidente Brasileiro do Lions  Internacional, foi o CL João Fernando Sobral, membro do Lions Clube de São Paulo Belém, no AL 1.976/1.977.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6233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Lions continuou crescendo no mundo. No Brasil, seu crescimento provocou o desmembramento do Distrito Múltiplo “L”, denominação que caracteriza o Lions Internacional em nosso País.  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8142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sede da Diretoria Internacional fica em </a:t>
            </a:r>
            <a:r>
              <a:rPr lang="pt-BR" dirty="0" err="1"/>
              <a:t>Oak</a:t>
            </a:r>
            <a:r>
              <a:rPr lang="pt-BR" dirty="0"/>
              <a:t> Brook, no Estado de Illinois, nos Estados Unidos.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5269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Melvin Jones com o apoio de sua esposa Rose Amanda Freeman, iniciou a formação da Associação de Lions, com a reunião de Clubes Independentes, em 07 de junho de 1.917, em Chicago, Illinois, EUA.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5869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sede administrativa do Distrito LC 11 fica na cidade de Guarapari, no Estado do Espírito Santo.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4445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nome oficial da nossa Organização Leonística é THE INTERNATIONAL ASSOCIATION OF LIONS CLUBS.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529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Para o português se traduz por: ASSOCIAÇÃO INTERNACIONAL DE LIONS CLUBES.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4612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Atualmente, segundo a Revista Lion, Ano 23, Nº 120, em 31 de maio de 2.022, a Associação está representada em 217 países, com 50.369 clubes e 1.415.549 associados.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02146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No Brasil são 1.440 clubes com 37.280 associados, sendo que no Distrito LC temos 495 clubes e 10.984 associados.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4833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Extraída de pesquisas realizadas em blogs do Lions e do site </a:t>
            </a:r>
            <a:r>
              <a:rPr lang="pt-BR" b="1" dirty="0"/>
              <a:t>Instruções Leonísticas</a:t>
            </a:r>
            <a:r>
              <a:rPr lang="pt-BR" dirty="0"/>
              <a:t>, do CL Paulo Fernando Silvestre do LC São Paulo – Ipiranga – Distrito LC-2, e preparada pelo PMJF CL Marco Antônio Fontana do LC Colatina Centro – DLC-11.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815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Continuou com a primeira convenção realizada de 08 a 10 de outubro de 1.917, que oficializou o dia 10 de outubro de 1.917, como a data de sua fundação.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3771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Na segunda convenção de 1.918, em Saint Louis, Missouri, EUA, foi adotado o Código de Ética do Lions.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48469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Na terceira convenção de 1.919, em Chicago, Illinois, EUA, foram adotados os Propósitos do Lions.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0487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Associação só se tornou Internacional em 12 de março de 1.920, com a formação do Lions Clube de Windsor, na cidade de Ontário, no Canadá.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7782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Nos anos de 1.926 e 1.927 foram fundados Clubes de Lions na China, no México e em Cuba.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499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primeiro Clube de Lions sul-americano foi fundado na Colômbia, em 1.936.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189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330075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primeiro Lions Clube europeu foi organizado em 24 de março de 1.948, em Estocolmo, Suécia.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918022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2000" b="1" dirty="0"/>
            </a:br>
            <a:br>
              <a:rPr lang="pt-BR" sz="2000" b="1" dirty="0"/>
            </a:br>
            <a:br>
              <a:rPr lang="pt-BR" sz="2000" b="1" dirty="0"/>
            </a:br>
            <a:r>
              <a:rPr lang="pt-BR" sz="2200" b="1" dirty="0"/>
              <a:t>10 DE OUTUBRO - DIA MUNDIAL DO LIONS CLUBE 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926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977</Words>
  <Application>Microsoft Office PowerPoint</Application>
  <PresentationFormat>Apresentação na tela (4:3)</PresentationFormat>
  <Paragraphs>49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Century Schoolbook</vt:lpstr>
      <vt:lpstr>Wingdings</vt:lpstr>
      <vt:lpstr>Wingdings 2</vt:lpstr>
      <vt:lpstr>Balcão Envidraçado</vt:lpstr>
      <vt:lpstr>INSTRUÇÕES LEONÍSTICAS  “10 DE OUTUBRO  DIA MUNDIAL DO LIONS CLUBE”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  <vt:lpstr>   10 DE OUTUBRO - DIA MUNDIAL DO LIONS CLUBE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208</cp:revision>
  <dcterms:created xsi:type="dcterms:W3CDTF">2011-09-19T17:15:28Z</dcterms:created>
  <dcterms:modified xsi:type="dcterms:W3CDTF">2023-01-25T01:55:31Z</dcterms:modified>
</cp:coreProperties>
</file>