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59" r:id="rId3"/>
    <p:sldId id="460" r:id="rId4"/>
    <p:sldId id="419" r:id="rId5"/>
    <p:sldId id="449" r:id="rId6"/>
    <p:sldId id="458" r:id="rId7"/>
    <p:sldId id="431" r:id="rId8"/>
    <p:sldId id="465" r:id="rId9"/>
    <p:sldId id="451" r:id="rId10"/>
    <p:sldId id="462" r:id="rId11"/>
    <p:sldId id="461" r:id="rId12"/>
    <p:sldId id="452" r:id="rId13"/>
    <p:sldId id="466" r:id="rId14"/>
    <p:sldId id="467" r:id="rId15"/>
    <p:sldId id="463" r:id="rId16"/>
    <p:sldId id="447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61" autoAdjust="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27/05/2021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27/05/2021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27/05/2021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27/05/2021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27/05/2021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27/05/2021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27/05/2021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27/05/2021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27/05/2021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27/05/2021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27/05/2021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27/05/2021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979712" y="3501008"/>
            <a:ext cx="6696744" cy="1944216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“MESTRE DE CERIMÔNIAS”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492896"/>
            <a:ext cx="7895646" cy="32403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MCCer </a:t>
            </a:r>
            <a:r>
              <a:rPr lang="pt-BR" b="1" dirty="0"/>
              <a:t>não tem de pedir autorização</a:t>
            </a:r>
            <a:r>
              <a:rPr lang="pt-BR" dirty="0"/>
              <a:t> para o Presidente, por exemplo, para dispensar os expedientes do Secretário e do Tesoureiro numa visita oficial ou solenidade de posse.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É só comunicar, explicando o motivo da dispensa.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517962" cy="648072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MESTRE DE CERIMÔNIAS</a:t>
            </a:r>
          </a:p>
        </p:txBody>
      </p:sp>
    </p:spTree>
    <p:extLst>
      <p:ext uri="{BB962C8B-B14F-4D97-AF65-F5344CB8AC3E}">
        <p14:creationId xmlns:p14="http://schemas.microsoft.com/office/powerpoint/2010/main" val="109805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204864"/>
            <a:ext cx="7895646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MCCer pode “convidar alguém para fazer uso” da palavra. A prerrogativa da palavra é do Presidente.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Então Secretário, Tesoureiro, etc., também </a:t>
            </a:r>
            <a:r>
              <a:rPr lang="pt-BR" b="1" dirty="0"/>
              <a:t>não devolvem a palavra</a:t>
            </a:r>
            <a:r>
              <a:rPr lang="pt-BR" dirty="0"/>
              <a:t>. </a:t>
            </a: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517962" cy="648072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MESTRE DE CERIMÔNIAS</a:t>
            </a:r>
          </a:p>
        </p:txBody>
      </p:sp>
    </p:spTree>
    <p:extLst>
      <p:ext uri="{BB962C8B-B14F-4D97-AF65-F5344CB8AC3E}">
        <p14:creationId xmlns:p14="http://schemas.microsoft.com/office/powerpoint/2010/main" val="175383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060848"/>
            <a:ext cx="7895646" cy="3672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Ao chamar alguém para fazer uso da palavra, não diga “gostaria de chamar” ou “gostaria de pedir”, diga “Chamamos o Companheiro Leão ........” ou “Solicitamos que o Companheiro Leão ........ se dirija à mesa”.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Evite fazer apresentações ou relatos desnecessários, não faça gracinhas e tenha presença de espírito e bom senso.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517962" cy="648072"/>
          </a:xfrm>
        </p:spPr>
        <p:txBody>
          <a:bodyPr>
            <a:noAutofit/>
          </a:bodyPr>
          <a:lstStyle/>
          <a:p>
            <a:pPr algn="ctr"/>
            <a:r>
              <a:rPr lang="pt-BR" sz="2000" b="1" dirty="0"/>
              <a:t>COMO ANUNCIAR UM COMPANHEIRO DE MELVIN JONES E ALGUNS CUIDADOS COM O PROTOCOLO</a:t>
            </a:r>
          </a:p>
        </p:txBody>
      </p:sp>
    </p:spTree>
    <p:extLst>
      <p:ext uri="{BB962C8B-B14F-4D97-AF65-F5344CB8AC3E}">
        <p14:creationId xmlns:p14="http://schemas.microsoft.com/office/powerpoint/2010/main" val="18604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708920"/>
            <a:ext cx="7895646" cy="30243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Ao receber ou devolver o Medalhão de MCCer (colar), não deve tocá-lo; deve abaixar a cabeça e, no máximo, um pequeno auxílio com o colar, se for necessário, para o Presidente colocá-lo ou retirá-lo.</a:t>
            </a:r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517962" cy="648072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MESTRE DE CERIMÔNIAS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311973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708920"/>
            <a:ext cx="7895646" cy="30243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As atividades do MCCer devem se encerrar antes da Jaula Aberta, quando o Presidente reassume o andamento da reunião, e </a:t>
            </a:r>
            <a:r>
              <a:rPr lang="pt-BR" b="1" dirty="0"/>
              <a:t>ele</a:t>
            </a:r>
            <a:r>
              <a:rPr lang="pt-BR" dirty="0"/>
              <a:t> concede a palavra.</a:t>
            </a:r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517962" cy="648072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MESTRE DE CERIMÔNIAS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401898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204864"/>
            <a:ext cx="7895646" cy="36724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dirty="0"/>
              <a:t>Atenção</a:t>
            </a:r>
            <a:r>
              <a:rPr lang="pt-BR" dirty="0"/>
              <a:t>: Numa reunião festiva ou numa visita Oficial do Governador, o MCCer nomeado deve ser um(a) CL ou CaL </a:t>
            </a:r>
            <a:r>
              <a:rPr lang="pt-BR" b="1" dirty="0"/>
              <a:t>com experiência, que conheça Protocolo</a:t>
            </a:r>
            <a:r>
              <a:rPr lang="pt-BR" dirty="0"/>
              <a:t> e o maior número de Companheiros.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Se prepare, não erre nomes ou cargos, e siga o roteiro. </a:t>
            </a:r>
          </a:p>
          <a:p>
            <a:pPr marL="0" lvl="0" indent="0" algn="just">
              <a:buNone/>
            </a:pPr>
            <a:endParaRPr lang="pt-BR" dirty="0"/>
          </a:p>
          <a:p>
            <a:pPr marL="0" lvl="0" indent="0" algn="just">
              <a:buNone/>
            </a:pPr>
            <a:r>
              <a:rPr lang="pt-BR" b="1" dirty="0"/>
              <a:t>O sucesso da reunião depende de seu desempenho</a:t>
            </a:r>
            <a:r>
              <a:rPr lang="pt-BR" dirty="0"/>
              <a:t>.</a:t>
            </a: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16632"/>
            <a:ext cx="7517962" cy="72008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MESTRE DE CERIMÔNIAS</a:t>
            </a:r>
          </a:p>
        </p:txBody>
      </p:sp>
    </p:spTree>
    <p:extLst>
      <p:ext uri="{BB962C8B-B14F-4D97-AF65-F5344CB8AC3E}">
        <p14:creationId xmlns:p14="http://schemas.microsoft.com/office/powerpoint/2010/main" val="122401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636912"/>
            <a:ext cx="7895646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Extraído do livro “Manual de Cerimonial e Protocolo Leonístico”, 6ª edição, 2.020, elaborado pelo PDG MJF CL João Carlos Belda, do LC São Paulo Alto dos </a:t>
            </a:r>
            <a:r>
              <a:rPr lang="pt-BR"/>
              <a:t>Pinheiros - </a:t>
            </a:r>
            <a:r>
              <a:rPr lang="pt-BR" dirty="0"/>
              <a:t>Distrito LC-2, e adaptado pelo CL Marco Antônio Fontana do LC Colatina </a:t>
            </a:r>
            <a:r>
              <a:rPr lang="pt-BR"/>
              <a:t>Centro - </a:t>
            </a:r>
            <a:r>
              <a:rPr lang="pt-BR" dirty="0"/>
              <a:t>Distrito LC-11. 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16632"/>
            <a:ext cx="7517962" cy="72008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MESTRE DE CERIMÔNIAS</a:t>
            </a:r>
          </a:p>
        </p:txBody>
      </p:sp>
    </p:spTree>
    <p:extLst>
      <p:ext uri="{BB962C8B-B14F-4D97-AF65-F5344CB8AC3E}">
        <p14:creationId xmlns:p14="http://schemas.microsoft.com/office/powerpoint/2010/main" val="215802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268760"/>
            <a:ext cx="7895646" cy="55892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</a:t>
            </a:r>
            <a:r>
              <a:rPr lang="pt-BR" b="1" dirty="0"/>
              <a:t>Mestre de Cerimônias</a:t>
            </a:r>
            <a:r>
              <a:rPr lang="pt-BR" dirty="0"/>
              <a:t> (MCCer) é o responsável pela </a:t>
            </a:r>
            <a:r>
              <a:rPr lang="pt-BR" b="1" dirty="0"/>
              <a:t>condução da solenidade</a:t>
            </a:r>
            <a:r>
              <a:rPr lang="pt-BR" dirty="0"/>
              <a:t>.</a:t>
            </a:r>
          </a:p>
          <a:p>
            <a:pPr marL="0" indent="0" algn="just">
              <a:buNone/>
            </a:pPr>
            <a:endParaRPr lang="pt-BR" b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Deve ser </a:t>
            </a:r>
            <a:r>
              <a:rPr lang="pt-BR" b="1" dirty="0"/>
              <a:t>discreto, simpático, atencioso e atento ao roteiro estabelecido</a:t>
            </a:r>
            <a:r>
              <a:rPr lang="pt-BR" dirty="0"/>
              <a:t>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pt-BR" dirty="0"/>
              <a:t>Deve conhecer as normas do Cerimonial Público e do Protocolo Leonístico.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Deve ter boa voz, pronúncia correta, fluência e boa dicção.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Deve saber valorizar os detalhes, saber improvisar e ter postura correta.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pt-BR" dirty="0"/>
              <a:t>Não precisa ser um orador, </a:t>
            </a:r>
            <a:r>
              <a:rPr lang="pt-BR" b="1" dirty="0"/>
              <a:t>sua função não é fazer discursos</a:t>
            </a:r>
            <a:r>
              <a:rPr lang="pt-BR" dirty="0"/>
              <a:t>. 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16632"/>
            <a:ext cx="7517962" cy="72008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MESTRE DE CERIMÔNIAS</a:t>
            </a:r>
          </a:p>
        </p:txBody>
      </p:sp>
    </p:spTree>
    <p:extLst>
      <p:ext uri="{BB962C8B-B14F-4D97-AF65-F5344CB8AC3E}">
        <p14:creationId xmlns:p14="http://schemas.microsoft.com/office/powerpoint/2010/main" val="305580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772816"/>
            <a:ext cx="7895646" cy="50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Deverá ter zelo com a aparência e estar trajado de acordo com a ocasião (social), nunca em “manga de camisa”.</a:t>
            </a:r>
            <a:endParaRPr lang="pt-BR" b="1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pt-BR" b="1" dirty="0"/>
              <a:t>Nunca deve utilizar apelidos nem tentar ser engraçado</a:t>
            </a:r>
            <a:r>
              <a:rPr lang="pt-BR" dirty="0"/>
              <a:t>, mas deve transmitir alegria, entusiasmo e simpatia.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t-BR" b="1" dirty="0"/>
              <a:t>Nunca deve contar piadas, usar gírias, ser jocoso ou irônico</a:t>
            </a:r>
            <a:r>
              <a:rPr lang="pt-BR" dirty="0"/>
              <a:t>.  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pt-BR" dirty="0"/>
              <a:t>Tem de ser CL/CaL do Clube, da Divisão ou da Região, conforme a reunião. 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16632"/>
            <a:ext cx="7517962" cy="72008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MESTRE DE CERIMÔNIAS</a:t>
            </a:r>
          </a:p>
        </p:txBody>
      </p:sp>
    </p:spTree>
    <p:extLst>
      <p:ext uri="{BB962C8B-B14F-4D97-AF65-F5344CB8AC3E}">
        <p14:creationId xmlns:p14="http://schemas.microsoft.com/office/powerpoint/2010/main" val="75318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924944"/>
            <a:ext cx="7895646" cy="2808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MCCer é nomeado pelo Presidente para “</a:t>
            </a:r>
            <a:r>
              <a:rPr lang="pt-BR" b="1" dirty="0"/>
              <a:t>exercer</a:t>
            </a:r>
            <a:r>
              <a:rPr lang="pt-BR" dirty="0"/>
              <a:t>” essa função, ou “</a:t>
            </a:r>
            <a:r>
              <a:rPr lang="pt-BR" b="1" dirty="0"/>
              <a:t>atuar como</a:t>
            </a:r>
            <a:r>
              <a:rPr lang="pt-BR" dirty="0"/>
              <a:t>” e não para “</a:t>
            </a:r>
            <a:r>
              <a:rPr lang="pt-BR" b="1" dirty="0"/>
              <a:t>funcionar como</a:t>
            </a:r>
            <a:r>
              <a:rPr lang="pt-BR" dirty="0"/>
              <a:t>” MCCer.</a:t>
            </a:r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517962" cy="648072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MESTRE DE CERIMÔNIAS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256040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204864"/>
            <a:ext cx="7895646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Se cometer uma falha</a:t>
            </a:r>
            <a:r>
              <a:rPr lang="pt-BR" dirty="0"/>
              <a:t>, peça desculpas e simplesmente corrija rapidamente, com naturalidade, não fique se explicando.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Diga que houve uma pequena falha sua ou nossa ou do protocolo ou diga apenas “fazendo uma correção,...”.</a:t>
            </a: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517962" cy="648072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MESTRE DE CERIMÔNIAS</a:t>
            </a:r>
          </a:p>
        </p:txBody>
      </p:sp>
    </p:spTree>
    <p:extLst>
      <p:ext uri="{BB962C8B-B14F-4D97-AF65-F5344CB8AC3E}">
        <p14:creationId xmlns:p14="http://schemas.microsoft.com/office/powerpoint/2010/main" val="67894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916832"/>
            <a:ext cx="7895646" cy="410445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600" dirty="0"/>
              <a:t>A função do MCCer é conduzir a reunião e fazer com que o Clube se destaque por sua ordem e eficácia, e transmitir uma boa impressão aos visitantes e convidados.</a:t>
            </a:r>
          </a:p>
          <a:p>
            <a:pPr marL="0" indent="0" algn="just">
              <a:buNone/>
            </a:pPr>
            <a:endParaRPr lang="pt-BR" sz="2600" dirty="0"/>
          </a:p>
          <a:p>
            <a:pPr marL="0" indent="0" algn="just">
              <a:buNone/>
            </a:pPr>
            <a:r>
              <a:rPr lang="pt-BR" sz="2600" dirty="0"/>
              <a:t>Deve cuidar, com estilo e cortesia, para que </a:t>
            </a:r>
            <a:r>
              <a:rPr lang="pt-BR" sz="2600" b="1" dirty="0"/>
              <a:t>Dirigentes (Leões) e Autoridades (Civis) se sintam respeitados pela importância hierárquica de suas funções</a:t>
            </a:r>
            <a:r>
              <a:rPr lang="pt-BR" sz="2600" dirty="0"/>
              <a:t>.</a:t>
            </a:r>
          </a:p>
          <a:p>
            <a:pPr marL="0" lvl="0" indent="0" algn="just">
              <a:buNone/>
            </a:pPr>
            <a:endParaRPr lang="pt-BR" sz="2600" dirty="0"/>
          </a:p>
          <a:p>
            <a:pPr marL="0" lvl="0" indent="0" algn="just">
              <a:buNone/>
            </a:pPr>
            <a:r>
              <a:rPr lang="pt-BR" sz="2600" dirty="0"/>
              <a:t>Não existe Autoridade Leonística, é Dirigente Leonístico ou Liderança Leonística.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16632"/>
            <a:ext cx="7517962" cy="72008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MESTRE DE CERIMÔNIAS</a:t>
            </a:r>
          </a:p>
        </p:txBody>
      </p:sp>
    </p:spTree>
    <p:extLst>
      <p:ext uri="{BB962C8B-B14F-4D97-AF65-F5344CB8AC3E}">
        <p14:creationId xmlns:p14="http://schemas.microsoft.com/office/powerpoint/2010/main" val="167476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772816"/>
            <a:ext cx="7895646" cy="453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Sempre que for falar, o MCCer </a:t>
            </a:r>
            <a:r>
              <a:rPr lang="pt-BR" b="1" dirty="0"/>
              <a:t>deverá estar de pé</a:t>
            </a:r>
            <a:r>
              <a:rPr lang="pt-BR" dirty="0"/>
              <a:t>, ao lado esquerdo da Mesa Principal (oposto à panóplia) ou na tribuna. </a:t>
            </a:r>
            <a:endParaRPr lang="pt-BR" b="1" dirty="0"/>
          </a:p>
          <a:p>
            <a:pPr marL="0" indent="0" algn="just">
              <a:buNone/>
            </a:pP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Só deve ficar na Tribuna quando for falar.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pt-BR" dirty="0"/>
              <a:t>Não pode ficar na frente da panóplia, nem andando de um lado para o outro, nem de costas para a plateia.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Deve se certificar de que todos o estão escutando claramente.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16632"/>
            <a:ext cx="7517962" cy="72008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MESTRE DE CERIMÔNIAS</a:t>
            </a:r>
          </a:p>
        </p:txBody>
      </p:sp>
    </p:spTree>
    <p:extLst>
      <p:ext uri="{BB962C8B-B14F-4D97-AF65-F5344CB8AC3E}">
        <p14:creationId xmlns:p14="http://schemas.microsoft.com/office/powerpoint/2010/main" val="148559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852936"/>
            <a:ext cx="7895646" cy="2880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Atenção</a:t>
            </a:r>
            <a:r>
              <a:rPr lang="pt-BR" dirty="0"/>
              <a:t>: O MCCer </a:t>
            </a:r>
            <a:r>
              <a:rPr lang="pt-BR" b="1" dirty="0"/>
              <a:t>não abre a reunião</a:t>
            </a:r>
            <a:r>
              <a:rPr lang="pt-BR" dirty="0"/>
              <a:t>, </a:t>
            </a:r>
            <a:r>
              <a:rPr lang="pt-BR" b="1" dirty="0"/>
              <a:t>não passa os trabalhos</a:t>
            </a:r>
            <a:r>
              <a:rPr lang="pt-BR" dirty="0"/>
              <a:t> para ninguém e </a:t>
            </a:r>
            <a:r>
              <a:rPr lang="pt-BR" b="1" dirty="0"/>
              <a:t>muito menos a palavra</a:t>
            </a:r>
            <a:r>
              <a:rPr lang="pt-BR" dirty="0"/>
              <a:t> (nem concede), portanto, também </a:t>
            </a:r>
            <a:r>
              <a:rPr lang="pt-BR" b="1" dirty="0"/>
              <a:t>não devolve a palavra</a:t>
            </a:r>
            <a:r>
              <a:rPr lang="pt-BR" dirty="0"/>
              <a:t>.</a:t>
            </a:r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517962" cy="648072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MESTRE DE CERIMÔNIAS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346966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636912"/>
            <a:ext cx="7895646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MCCer </a:t>
            </a:r>
            <a:r>
              <a:rPr lang="pt-BR" b="1" dirty="0"/>
              <a:t>conduz a reunião</a:t>
            </a:r>
            <a:r>
              <a:rPr lang="pt-BR" dirty="0"/>
              <a:t>, é o seu maestro.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O Presidente não tem de ficar batendo o sino toda vez que ele começar a falar.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16632"/>
            <a:ext cx="7517962" cy="72008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MESTRE DE CERIMÔNIAS</a:t>
            </a:r>
          </a:p>
        </p:txBody>
      </p:sp>
    </p:spTree>
    <p:extLst>
      <p:ext uri="{BB962C8B-B14F-4D97-AF65-F5344CB8AC3E}">
        <p14:creationId xmlns:p14="http://schemas.microsoft.com/office/powerpoint/2010/main" val="79214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1719</TotalTime>
  <Words>805</Words>
  <Application>Microsoft Office PowerPoint</Application>
  <PresentationFormat>Apresentação na tela (4:3)</PresentationFormat>
  <Paragraphs>75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Century Schoolbook</vt:lpstr>
      <vt:lpstr>Wingdings</vt:lpstr>
      <vt:lpstr>Wingdings 2</vt:lpstr>
      <vt:lpstr>Balcão Envidraçado</vt:lpstr>
      <vt:lpstr>INSTRUÇÕES LEONÍSTICAS  “MESTRE DE CERIMÔNIAS”</vt:lpstr>
      <vt:lpstr>MESTRE DE CERIMÔNIAS</vt:lpstr>
      <vt:lpstr>MESTRE DE CERIMÔNIAS</vt:lpstr>
      <vt:lpstr>MESTRE DE CERIMÔNIAS</vt:lpstr>
      <vt:lpstr>MESTRE DE CERIMÔNIAS</vt:lpstr>
      <vt:lpstr>MESTRE DE CERIMÔNIAS</vt:lpstr>
      <vt:lpstr>MESTRE DE CERIMÔNIAS</vt:lpstr>
      <vt:lpstr>MESTRE DE CERIMÔNIAS</vt:lpstr>
      <vt:lpstr>MESTRE DE CERIMÔNIAS</vt:lpstr>
      <vt:lpstr>MESTRE DE CERIMÔNIAS</vt:lpstr>
      <vt:lpstr>MESTRE DE CERIMÔNIAS</vt:lpstr>
      <vt:lpstr>COMO ANUNCIAR UM COMPANHEIRO DE MELVIN JONES E ALGUNS CUIDADOS COM O PROTOCOLO</vt:lpstr>
      <vt:lpstr>MESTRE DE CERIMÔNIAS</vt:lpstr>
      <vt:lpstr>MESTRE DE CERIMÔNIAS</vt:lpstr>
      <vt:lpstr>MESTRE DE CERIMÔNIAS</vt:lpstr>
      <vt:lpstr>MESTRE DE CERIMÔNIAS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298</cp:revision>
  <dcterms:created xsi:type="dcterms:W3CDTF">2011-09-19T17:15:28Z</dcterms:created>
  <dcterms:modified xsi:type="dcterms:W3CDTF">2021-05-27T08:08:00Z</dcterms:modified>
</cp:coreProperties>
</file>