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342" r:id="rId3"/>
    <p:sldId id="412" r:id="rId4"/>
    <p:sldId id="414" r:id="rId5"/>
    <p:sldId id="413" r:id="rId6"/>
    <p:sldId id="416" r:id="rId7"/>
    <p:sldId id="415" r:id="rId8"/>
    <p:sldId id="418" r:id="rId9"/>
    <p:sldId id="417" r:id="rId10"/>
    <p:sldId id="419" r:id="rId11"/>
    <p:sldId id="420" r:id="rId12"/>
    <p:sldId id="421" r:id="rId13"/>
    <p:sldId id="422" r:id="rId14"/>
    <p:sldId id="423" r:id="rId15"/>
    <p:sldId id="424" r:id="rId16"/>
    <p:sldId id="402" r:id="rId17"/>
    <p:sldId id="343" r:id="rId18"/>
    <p:sldId id="399" r:id="rId19"/>
    <p:sldId id="398" r:id="rId20"/>
    <p:sldId id="344" r:id="rId21"/>
    <p:sldId id="400" r:id="rId22"/>
    <p:sldId id="345" r:id="rId23"/>
    <p:sldId id="403" r:id="rId24"/>
    <p:sldId id="346" r:id="rId25"/>
    <p:sldId id="405" r:id="rId26"/>
    <p:sldId id="404" r:id="rId27"/>
    <p:sldId id="406" r:id="rId28"/>
    <p:sldId id="407" r:id="rId29"/>
    <p:sldId id="425" r:id="rId30"/>
    <p:sldId id="426" r:id="rId31"/>
    <p:sldId id="409" r:id="rId32"/>
    <p:sldId id="411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19/08/2024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339752" y="3789040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“SER LEÃO”</a:t>
            </a:r>
            <a:br>
              <a:rPr lang="pt-BR" dirty="0"/>
            </a:br>
            <a:br>
              <a:rPr lang="pt-BR" dirty="0"/>
            </a:br>
            <a:br>
              <a:rPr lang="pt-BR" dirty="0"/>
            </a:br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amar ao próximo com o mesmo afinco que se cuida de um filho.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2701783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ser companheiro, é ter compreensão, é ter compromisso.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532408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aceitarmos os erros uns dos outros, é nos ajudarmos, é buscar soluções.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321234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sentir um desconforto em ver as situações mais adversas contra os aflitos, é socorrer os desamparados.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216722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estar presente em corpo e alma, é sentir o leonismo como parte integrante de si próprio, da sua própria vida.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228936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uma decisão tomada de modo livre, voluntário e independente.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339502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708920"/>
            <a:ext cx="7776864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Os Leões são homens e mulheres com ação em sincronia com o bem comum e com 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848872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Ninguém é obrigado a aceitar um convite para ingressar em LIONS.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848872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Ninguém é forçado a permanecer como membro do Clube que o acolheu.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636912"/>
            <a:ext cx="7848872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Mas existe uma grande responsabilidade em permanecer como Leão.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Em um primeiro momento podemos pensar que ser Leão é estar associado a um Clube de LIONS, pagar as mensalidades em dia, comparecer às reuniões, campanhas e eventos.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6864" cy="27363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Seja o Governador do Distrito, o Presidente do Clube ou o mais novo dos associados, todos têm durante o Ano Leonístico uma missão específica a cumprir.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76864" cy="266429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responsabilidade é a mesma para todos, embora as implicações da omissão de cada um, sejam tanto maiores quanto mais se aproxima do topo da pirâmide hierárquica.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4482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Enquanto se permanece em LIONS há um engajamento, há tarefas a cumprir, lacunas a preencher.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0882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Não pode ser descomprometido com os Companheiros, a ponto de poder se eximir do sacrifício comum, de tempo, dinheiro e conforto.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Quando o Leão recebe uma missão da Diretoria ou de uma Comissão, é indispensável que se informe perfeitamente das obrigações e compromissos que estão implícitos no exercício desse mandato e honestamente assuma uma atitude: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3762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Abraçá-la, para prestar conta de seus feitos com louvor.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19442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Ou não a aceitar, por não ter no momento, condições de realizá-la a contento.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8903" y="0"/>
            <a:ext cx="7369521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848872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O compromisso com o servir se inicia quando se crava o distintivo do LIONS na lapela do novo associado e só termina quando ele o devolve, retirando-se do movimento.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04856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 liberdade de omitir-se cessa durante todo o período em que se é membro do LIONS.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04856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Para ser Leão é preciso sentir a chama ardente do leonismo.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898681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Mas ser Leão vai muito além de colocar a camisa do LIONS estampada com o símbolo dos leões de faces opostas, usar o pin e dizer para todos que é associado de um LIONS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348092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564904"/>
            <a:ext cx="7704856" cy="252028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Agindo assim, atingiremos o verdadeiro sentido de ser Leão.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665677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7776864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Não é possível ser Leão sem comprometer-se profundamente com o ideal do Lions Clube Internacional, </a:t>
            </a:r>
            <a:r>
              <a:rPr lang="pt-BR" b="1" dirty="0"/>
              <a:t>Nós Servimos.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0194" y="0"/>
            <a:ext cx="7378230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539552" y="2492896"/>
            <a:ext cx="7776864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Escrita pelo CL Adriano Mattos do LC Palhoça – Santa Catarina – Distrito LD-9 e pelo editor do site </a:t>
            </a:r>
            <a:r>
              <a:rPr lang="pt-BR" b="1" dirty="0"/>
              <a:t>Instruções Leonísticas</a:t>
            </a:r>
            <a:r>
              <a:rPr lang="pt-BR" dirty="0"/>
              <a:t>, CL Paulo Fernando Silvestre do LC São Paulo – Ipiranga – Distrito LC-2, e adaptada pelo PMJF CL Marco Antônio Fontana do LC Colatina Centro – DLC-11. </a:t>
            </a:r>
            <a:endParaRPr lang="pt-BR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-1"/>
            <a:ext cx="7373946" cy="764705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1194528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prestar serviços voluntariamente, desinteressadamente, sem remuneração, sem qualquer ego ou vaidade.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128827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ser líder, é ser servidor, é ser humilde, é ser amigo.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271642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honrar a pátria, dedicar-se ao Clube, à família e ao trabalho.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158600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ser comedido na crítica e generoso no elogio.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3578321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estar na comunidade, ajudando o mais fraco, o oprimido, o desassistido.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128285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2708920"/>
            <a:ext cx="7920880" cy="230425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dirty="0"/>
              <a:t>   Ser Leão é possuir uma reputação ilibada, é ter uma conduta digna, integra, é ser ético, é ter civilidade.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014478" y="0"/>
            <a:ext cx="7373946" cy="764704"/>
          </a:xfrm>
        </p:spPr>
        <p:txBody>
          <a:bodyPr>
            <a:noAutofit/>
          </a:bodyPr>
          <a:lstStyle/>
          <a:p>
            <a:pPr algn="ctr"/>
            <a:r>
              <a:rPr lang="pt-BR" sz="2800" b="1" dirty="0"/>
              <a:t>SER LEÃO</a:t>
            </a:r>
          </a:p>
        </p:txBody>
      </p:sp>
    </p:spTree>
    <p:extLst>
      <p:ext uri="{BB962C8B-B14F-4D97-AF65-F5344CB8AC3E}">
        <p14:creationId xmlns:p14="http://schemas.microsoft.com/office/powerpoint/2010/main" val="412043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1089</TotalTime>
  <Words>753</Words>
  <Application>Microsoft Office PowerPoint</Application>
  <PresentationFormat>Apresentação na tela (4:3)</PresentationFormat>
  <Paragraphs>63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6" baseType="lpstr">
      <vt:lpstr>Century Schoolbook</vt:lpstr>
      <vt:lpstr>Wingdings</vt:lpstr>
      <vt:lpstr>Wingdings 2</vt:lpstr>
      <vt:lpstr>Balcão Envidraçado</vt:lpstr>
      <vt:lpstr>INSTRUÇÕES LEONÍSTICAS  “SER LEÃO”   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  <vt:lpstr>SER LEÃO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169</cp:revision>
  <dcterms:created xsi:type="dcterms:W3CDTF">2011-09-19T17:15:28Z</dcterms:created>
  <dcterms:modified xsi:type="dcterms:W3CDTF">2024-08-20T02:17:52Z</dcterms:modified>
</cp:coreProperties>
</file>