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0" r:id="rId3"/>
    <p:sldId id="431" r:id="rId4"/>
    <p:sldId id="432" r:id="rId5"/>
    <p:sldId id="433" r:id="rId6"/>
    <p:sldId id="434" r:id="rId7"/>
    <p:sldId id="435" r:id="rId8"/>
    <p:sldId id="436" r:id="rId9"/>
    <p:sldId id="438" r:id="rId10"/>
    <p:sldId id="439" r:id="rId11"/>
    <p:sldId id="440" r:id="rId12"/>
    <p:sldId id="441" r:id="rId13"/>
    <p:sldId id="442" r:id="rId14"/>
    <p:sldId id="443" r:id="rId15"/>
    <p:sldId id="410" r:id="rId16"/>
    <p:sldId id="444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06/09/2021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“PROPORCIONALIDADE LEONÍSTICA”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Nos Clubes, nem 50% dos companheiros, em média, liberam o potencial maravilhoso que têm em si e que serviu de base para que fossem convidados a serem Leões.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17833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com essa proporcionalidade, o Lions tem mudado o mundo com suas grandiosas campanhas, tanto a nível internacional como local, imaginem vocês se esta proporção atingisse os 100% ou chegasse perto disso.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161401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Não adianta termos somente teoria e boas ideias, nem ser um profundo conhecedor dos estatutos, regimentos, normas, manuais e não se aliar à prática do servir.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10278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a química leonística que em doses proporcionalmente equilibradas alia a teoria à prática na obtenção de um resultado que atenda às necessidades do ser humano como um todo.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213498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492896"/>
            <a:ext cx="8064896" cy="331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Precisamos dar nossa parcela de colaboração para mudar essa ridícula proporção.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É necessário conseguirmos tempo, sacrificando inclusive parte do nosso lazer pessoal.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91138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348880"/>
            <a:ext cx="7848872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Lions pode mudar o mundo.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Pensem nisso.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Cabe a nós efetuar essa mudança.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101060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Escrita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LC-2, e adaptado pelo CL Marco Antônio Fontana do LC Colatina Centro – Distrito LC-11.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78184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Quando assumimos a condição de Leão, incorporamos uma responsabilidade social que transcende nossa vida pessoal mais corriqueira.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8616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compromisso que assumimos de realmente viver Lions não é uma atitude isolada, mas envolve dezenas de companheiros que veem em nossa organização a possibilidade de mudança de sua própria vida.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8506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064896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Como sempre digo: nós não somos Leões por acaso.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Nascemos Leões para cumprirmos a missão de servir.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É o algo mais que precisamos fazer por uma sociedade mais justa e igualitária.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Não que tenhamos de assumir sacrifícios sobre-humanos, mas precisamos nos superar e nos doarmos de coração.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81628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existência e potencialidade de um Clube de Lions são diretamente proporcionais a esta capacidade de doação de cada um dos companheiros que o compõe.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341913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Em todos os Clubes, existem formas para o companheiro prestar a sua colaboração: é preciso apenas que ele assuma a sua responsabilidade e tome a iniciativa de servir.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42501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um Clube enfrenta dificuldades, é quase certo que, proporcionalmente, os companheiros não estão se dedicando objetivamente ao seu trabalho dentro das comissões.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25184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852936"/>
            <a:ext cx="806489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Perceba que se o quadro social está pequeno, se o companheirismo não funciona, se as campanhas comunitárias foram abandonadas, alguma comissão não está cumprindo bem o seu papel.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6694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064896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Existe um paradigma que diz que todo Leão é um homem ocupado.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 tem que ser mesmo, pois Lions não é lugar para desocupados.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experiência tem mostrado que, mesmo com seus afazeres, o Leão sempre consegue tempo quando se tem em mente a obstinação pelo ideal de servir.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PROPORCIONALIDADE LEONÍSTICA</a:t>
            </a:r>
          </a:p>
        </p:txBody>
      </p:sp>
    </p:spTree>
    <p:extLst>
      <p:ext uri="{BB962C8B-B14F-4D97-AF65-F5344CB8AC3E}">
        <p14:creationId xmlns:p14="http://schemas.microsoft.com/office/powerpoint/2010/main" val="305980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523</Words>
  <Application>Microsoft Office PowerPoint</Application>
  <PresentationFormat>Apresentação na tela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Century Schoolbook</vt:lpstr>
      <vt:lpstr>Wingdings</vt:lpstr>
      <vt:lpstr>Wingdings 2</vt:lpstr>
      <vt:lpstr>Balcão Envidraçado</vt:lpstr>
      <vt:lpstr>INSTRUÇÕES LEONÍSTICAS  “PROPORCIONALIDADE LEONÍSTICA”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  <vt:lpstr>PROPORCIONALIDADE LEONÍSTICA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205</cp:revision>
  <dcterms:created xsi:type="dcterms:W3CDTF">2011-09-19T17:15:28Z</dcterms:created>
  <dcterms:modified xsi:type="dcterms:W3CDTF">2021-09-06T09:22:43Z</dcterms:modified>
</cp:coreProperties>
</file>