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“SOU LEÃO, LOGO NÃO ENVELHEÇO!”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848872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Existem muitos jovens companheiros com mais de 70 anos, que são exemplos do que foi dito acima.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179041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Observa-se uma alimentação mais sadia, preocupa-se com seus medicamentos, agasalha-se no frio, diminui na bebida, evita acidentes e transforma sua casa num palácio e dedica-se, como é obvio, ao lazer e a “brincar” com os netos e bisnetos.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216232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068960"/>
            <a:ext cx="7848872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Mas, estes jovens companheiros, fazem algo mais.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250075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Assumem o compromisso de estar nas reuniões do clube, de visitar outros clubes, participam das visitas do governador do distrito, comparecem às reuniões e convenções distritais e do Distrito Múltiplo L e participam de Convenções Internacionais.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284237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068960"/>
            <a:ext cx="7848872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Estão sempre procurando algo.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40837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068960"/>
            <a:ext cx="7848872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Estão sempre interessados em alguma coisa.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374424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068960"/>
            <a:ext cx="7848872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Estão sempre prontos para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31078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061252"/>
            <a:ext cx="7848872" cy="2744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Este exemplo é a força do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311859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80928"/>
            <a:ext cx="7848872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Escrito pelo editor do site Instruções Leonísticas, CL Paulo Fernando Silvestre do LC São Paulo - Ipiranga - Distrito LC-2, e adaptado pelo CL Marco Antônio Fontana do LC Colatina Centro –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147576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3140968"/>
            <a:ext cx="8064896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Há um princípio filosófico que diz que ninguém envelhece enquanto procura algo.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848872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Este princípio pode ser reforçado pela máxima: “A velhice só existe quando se perde o interesse”.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101060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784887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 é verdade. Em Lions: nos Clubes ou nos cargos de gabinete da governadoria, fico sempre admirado ao ver companheiros com idade avançada, comportando-se como se estivessem em plena juventude.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166242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848872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Vibrando, rindo, realizando e incentivando, inclusive, os mais jovens.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142474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24944"/>
            <a:ext cx="7848872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Que força extraordinária será essa que realiza o prodígio de rejuvenescer e de dar uma interminável energia a estes autênticos Leões?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6266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24944"/>
            <a:ext cx="7848872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Inegavelmente a resposta é que estes companheiros estão sempre em busca de algo e possuem o verdadeiro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257378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preocupação da frequência, o fortalecimento do companheirismo, a pontualidade dos seus compromissos, o seu contínuo servir, o seu comportamento correto na comunidade, a sua ética profissional e o orgulho de portar o emblema do Lions em sua lapela.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388284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848872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Tudo isso concorre para que os companheiros Leões não envelheçam, mantendo, surpreendentemente, uma aparência cada vez mais jovial.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SOU LEÃO, LOGO NÃO ENVELHEÇO!</a:t>
            </a:r>
          </a:p>
        </p:txBody>
      </p:sp>
    </p:spTree>
    <p:extLst>
      <p:ext uri="{BB962C8B-B14F-4D97-AF65-F5344CB8AC3E}">
        <p14:creationId xmlns:p14="http://schemas.microsoft.com/office/powerpoint/2010/main" val="128987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502</Words>
  <Application>Microsoft Office PowerPoint</Application>
  <PresentationFormat>Apresentação na tela (4:3)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Balcão Envidraçado</vt:lpstr>
      <vt:lpstr>INSTRUÇÕES LEONÍSTICAS  “SOU LEÃO, LOGO NÃO ENVELHEÇO!”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  <vt:lpstr>SOU LEÃO, LOGO NÃO ENVELHEÇO!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199</cp:revision>
  <dcterms:created xsi:type="dcterms:W3CDTF">2011-09-19T17:15:28Z</dcterms:created>
  <dcterms:modified xsi:type="dcterms:W3CDTF">2021-08-25T01:30:14Z</dcterms:modified>
</cp:coreProperties>
</file>