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73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5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835696" y="3284984"/>
            <a:ext cx="6840760" cy="2232248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“FUNDOS DOS CLUBES DE LIONS”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492896"/>
            <a:ext cx="7895646" cy="43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Leonística preparada e apresentada pelo MJF CL Marco Antônio Fontana do LC Colatina Centro - DLC-11.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Fonte de pesquisa: Estatuto do LC Colatina Centro e Estatuto e Regulamentos Padrão de Clube do LCI.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305580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844824"/>
            <a:ext cx="7895646" cy="5013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FUNDO ADMINISTRATIVO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o fundo constituído pelo pagamento de contribuições dos associados (mensalidades), de taxas (joias e quotas) e de outras receitas definidas pela diretoria.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Clubes cobram mensalidades de seus associados e as utilizam para cobrir gastos administrativos e para pagar as quotas internacionais e distritais.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18761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844824"/>
            <a:ext cx="7895646" cy="50131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FUNDO DE ATIVIDADES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o fundo arrecadado através de campanhas junto ao público e deverá ser retornado ao uso público.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pode, em hipótese alguma, ser usado para fins administrativos.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As únicas deduções que poderão ser feitas na conta de atividades são para despesas operacionais relacionadas às atividades de angariação.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7836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628800"/>
            <a:ext cx="7895646" cy="52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FUNDO DE ATIVIDADES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		É constituído por:</a:t>
            </a:r>
          </a:p>
          <a:p>
            <a:pPr marL="0" indent="0" algn="just">
              <a:buNone/>
            </a:pPr>
            <a:r>
              <a:rPr lang="pt-BR" dirty="0"/>
              <a:t>-Rendas oriundas de campanhas junto à comunidade;</a:t>
            </a:r>
          </a:p>
          <a:p>
            <a:pPr marL="0" lvl="0" indent="0" algn="just">
              <a:buNone/>
            </a:pPr>
            <a:r>
              <a:rPr lang="pt-BR" dirty="0"/>
              <a:t>-Contribuições específicas de pessoas físicas ou jurídicas (Amigos do Lions);</a:t>
            </a:r>
          </a:p>
          <a:p>
            <a:pPr marL="0" indent="0" algn="just">
              <a:buNone/>
            </a:pPr>
            <a:r>
              <a:rPr lang="pt-BR" dirty="0"/>
              <a:t>-Doações e legados;</a:t>
            </a:r>
          </a:p>
          <a:p>
            <a:pPr marL="0" indent="0" algn="just">
              <a:buNone/>
            </a:pPr>
            <a:r>
              <a:rPr lang="pt-BR" dirty="0"/>
              <a:t>-Contribuições de empresas por renúncia fiscal;</a:t>
            </a:r>
          </a:p>
          <a:p>
            <a:pPr marL="0" indent="0" algn="just">
              <a:buNone/>
            </a:pPr>
            <a:r>
              <a:rPr lang="pt-BR" dirty="0"/>
              <a:t>-Verbas repassadas por órgãos e entidades públicas.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1970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124744"/>
            <a:ext cx="7895646" cy="57332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/>
              <a:t>DA CONTRIBUIÇÃO DOS ASSOCIADOS,      conforme Estatuto do Clube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O valor das joias e mensalidades são estabelecidas, anualmente, pela Assembleia Geral, mediante proposta da diretoria, de acordo com estudos e orçamento aprovado pelo Tesoureiro e parecer da Comissão de Finanças.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LC Colatina Centro, a critério da diretoria, poderá cobrar joias de admissão, readmissão e transferência, sendo obrigatória, a cobrança das taxas estabelecidas pelo Distrito e pela Associação Internacional.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associados, exceto os honorários, estão obrigados ao pagamento de mensalidades e de taxas extras, devidamente justificadas pela diretoria.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209695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44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DA ADMINISTAÇÃO FINANCEIRA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Clube repassará as quotas Distritais e de LI, em parcelas semestrais, apuradas conforme fechamento nos meses de junho e dezembro, que serão recolhidas até o último dia útil do mês imediatamente subsequente, ou seja, nos meses de julho e janeiro.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atraso no repasse das quotas Distritais e de LI sujeitará o Clube inadimplente às penalidades praticadas por Lions Internacional para esses casos.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21062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124744"/>
            <a:ext cx="7895646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DA ADMINISTAÇÃO FINANCEIRA</a:t>
            </a:r>
          </a:p>
          <a:p>
            <a:pPr marL="0" indent="0" algn="just">
              <a:buNone/>
            </a:pPr>
            <a:r>
              <a:rPr lang="pt-BR" dirty="0"/>
              <a:t>Os valores arrecadados pelo Clube, serão distribuídos pelo Tesoureiro nas seguintes rubricas, de acordo com as participações previamente definidas pela Diretoria.</a:t>
            </a:r>
          </a:p>
          <a:p>
            <a:pPr marL="0" indent="0" algn="just">
              <a:buNone/>
            </a:pPr>
            <a:r>
              <a:rPr lang="pt-BR" dirty="0"/>
              <a:t>-Pagamentos de joias de admissão ao LI e ao Distrito;</a:t>
            </a:r>
          </a:p>
          <a:p>
            <a:pPr marL="0" lvl="0" indent="0">
              <a:buNone/>
            </a:pPr>
            <a:r>
              <a:rPr lang="pt-BR" dirty="0"/>
              <a:t>-Pagamento de quotas semestrais ao LI e ao Distrito;</a:t>
            </a:r>
          </a:p>
          <a:p>
            <a:pPr marL="0" lvl="0" indent="0" algn="just">
              <a:buNone/>
            </a:pPr>
            <a:r>
              <a:rPr lang="pt-BR" dirty="0"/>
              <a:t>-Pagamentos do custeio das despesas administrativas  do Clube;</a:t>
            </a:r>
          </a:p>
          <a:p>
            <a:pPr marL="0" indent="0" algn="just">
              <a:buNone/>
            </a:pPr>
            <a:r>
              <a:rPr lang="pt-BR" dirty="0"/>
              <a:t>-Pagamento de depósito em conta capital;</a:t>
            </a:r>
          </a:p>
          <a:p>
            <a:pPr marL="0" lvl="0" indent="0" algn="just">
              <a:buNone/>
            </a:pPr>
            <a:r>
              <a:rPr lang="pt-BR" dirty="0"/>
              <a:t>-Pagamento de despesas com jantares e festivas promovidas pelo Clube;</a:t>
            </a:r>
          </a:p>
          <a:p>
            <a:pPr marL="0" indent="0" algn="just">
              <a:buNone/>
            </a:pPr>
            <a:r>
              <a:rPr lang="pt-BR" dirty="0"/>
              <a:t>-Fundo de Reserva, destinado ao custeio de despesas emergenciais.</a:t>
            </a:r>
          </a:p>
          <a:p>
            <a:pPr marL="0" lv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55534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7297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990031"/>
            <a:ext cx="7895646" cy="58679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DA ADMINISTAÇÃO FINANCEIRA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O Presidente do Clube não poderá contrair obrigações que provoque desequilíbrio financeiro no orçamento do ano fiscal que se inicia em julho de um ano e termina em junho do ano seguinte.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proibido ao Clube contribuir, à custa dos cofres, para quaisquer fins estranhos aos seus objetivos e terminantemente vedada a transferência de verba de um fundo para outro.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valores absolutos ou percentuais relativos às rubricas serão definidos através do orçamento anual aprovado pela Assembleia Geral, na sua primeira reunião.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16933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4452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COMITÊ DE FINANÇAS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Presidente do Clube deverá indicar, de comum acordo com o primeiro Vice-Presidente, na última reunião da Diretoria, para exercer no Ano Leonístico seguinte, uma Comissão de Finanças composta de 03 membros titulares e 03 suplentes com a finalidade de analisar as finanças do Clube.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Compete à Comissão de Finanças, verificar a exatidão dos registros das verbas e documentos, apresentar relatório e parecer à Assembleia Geral, sugerindo a aprovação ou rejeição das contas da Diretoria do Clube.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49984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</TotalTime>
  <Words>704</Words>
  <Application>Microsoft Office PowerPoint</Application>
  <PresentationFormat>Apresentação na tela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Balcão Envidraçado</vt:lpstr>
      <vt:lpstr>INSTRUÇÕES LEONÍSTICAS  “FUNDOS DOS CLUBES DE LIONS”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337</cp:revision>
  <dcterms:created xsi:type="dcterms:W3CDTF">2011-09-19T17:15:28Z</dcterms:created>
  <dcterms:modified xsi:type="dcterms:W3CDTF">2021-07-01T02:04:17Z</dcterms:modified>
</cp:coreProperties>
</file>