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2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7" r:id="rId12"/>
    <p:sldId id="418" r:id="rId13"/>
    <p:sldId id="42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835696" y="3140968"/>
            <a:ext cx="6622504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sz="3200" dirty="0"/>
              <a:t>ORIGEM E SIGNIFICADO DA NOSSA FORMA DE TRATAMENTO “COMPANHEIRO”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   Deve ficar claro para nós CCLL, CCaLL, DDMM, que peregrinar não é simplesmente caminhar na direção de um determinado lugar, mas fazê-lo movido por algo muito importante, determinante para a vida do próximo.  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0620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E, em nossa peregrinação no Lions Clube, devemos estar sempre irmanados nesse companheirismo.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5201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Nas nossas caminhadas Leonísticas sempre voltados para o Lema: “Nós Servimos” do saudoso Melvin Jones.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39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Pesquisado e escrito pelo CL Roque José Schimidte do LC Pinheiros/ES – Distrito LC-11, AL 2013/2014, e adaptado pelo PMJF CL Marco Antônio Fontana do LC Colatina Centro.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5689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 chegarmos ao melhor entendimento da  nossa forma de tratamento é preciso voltar na “Era Cristã”, mais precisamente no século III D.C. 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Naquela época os cristãos faziam peregrinações percorrendo seus territórios sagrados, para o perdão dos pecados ou para cumprir punições impostas pela Igreja.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719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Todo o percurso era feito a pé ou em montarias (camelos). 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2747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Nessas viagens levavam nos seus alforjes, alimentos, os quais eram repartidos entre si, de maneira que no final da viagem não sobrava e nem faltava. 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877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Mas o ponto importante que deve ser trazido para conhecimento é que: nessa divisão se encontra a origem da palavra “COMPANHEIRO”.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1694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Diziam uns aos outros: “Eis aqui meu alimento que dividirei com você “Cum Panis”.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9547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Do Latim "cum panis"; aquele com quem dividimos o pão, o nosso COMPANHEIRO.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7843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7992888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Aquele que confiamos o suficiente para sentar-se em nossa mesa e dividir nossas ideias, vitórias, derrotas ou um simples pedaço de pão. 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 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1196752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ORIGEM E SIGNIFICADO DA NOSSA FORMA DE TRATAMENTO “COMPANHEIRO”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134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485</Words>
  <Application>Microsoft Office PowerPoint</Application>
  <PresentationFormat>Apresentação na tela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Balcão Envidraçado</vt:lpstr>
      <vt:lpstr>INSTRUÇÕES LEONÍSTICAS  ORIGEM E SIGNIFICADO DA NOSSA FORMA DE TRATAMENTO “COMPANHEIRO” 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  <vt:lpstr>ORIGEM E SIGNIFICADO DA NOSSA FORMA DE TRATAMENTO “COMPANHEIRO”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170</cp:revision>
  <dcterms:created xsi:type="dcterms:W3CDTF">2011-09-19T17:15:28Z</dcterms:created>
  <dcterms:modified xsi:type="dcterms:W3CDTF">2023-01-25T01:57:40Z</dcterms:modified>
</cp:coreProperties>
</file>