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407" r:id="rId3"/>
    <p:sldId id="405" r:id="rId4"/>
    <p:sldId id="408" r:id="rId5"/>
    <p:sldId id="409" r:id="rId6"/>
    <p:sldId id="410" r:id="rId7"/>
    <p:sldId id="411" r:id="rId8"/>
    <p:sldId id="412" r:id="rId9"/>
    <p:sldId id="413" r:id="rId10"/>
    <p:sldId id="414" r:id="rId11"/>
    <p:sldId id="415" r:id="rId12"/>
    <p:sldId id="416" r:id="rId13"/>
    <p:sldId id="417" r:id="rId14"/>
    <p:sldId id="418" r:id="rId15"/>
    <p:sldId id="419" r:id="rId16"/>
    <p:sldId id="420" r:id="rId17"/>
    <p:sldId id="421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05/11/2020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05/11/2020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05/11/2020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05/11/2020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05/11/2020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05/11/2020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05/11/2020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05/11/2020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05/11/2020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05/11/2020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05/11/2020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05/11/2020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lionsclubs.or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lionslc11.org.br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lionscolatina.com.br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286000" y="3717032"/>
            <a:ext cx="6318448" cy="2232248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INSTRUÇÕES LEONÍSTICAS</a:t>
            </a:r>
            <a:br>
              <a:rPr lang="pt-BR" dirty="0"/>
            </a:br>
            <a:br>
              <a:rPr lang="pt-BR" dirty="0"/>
            </a:br>
            <a:r>
              <a:rPr lang="pt-BR" dirty="0"/>
              <a:t>“IMPRENSA LEONÍSTICA”</a:t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564904"/>
            <a:ext cx="8546099" cy="31683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200" dirty="0"/>
              <a:t>  O Secretário deve providenciar para que também os Companheiros com frequência facultativa e os faltosos recebam suas revistas.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-9301"/>
            <a:ext cx="7632848" cy="701997"/>
          </a:xfrm>
        </p:spPr>
        <p:txBody>
          <a:bodyPr/>
          <a:lstStyle/>
          <a:p>
            <a:pPr algn="ctr"/>
            <a:r>
              <a:rPr lang="pt-BR" b="1" dirty="0"/>
              <a:t>IMPRENSA LEONÍSTICA </a:t>
            </a:r>
          </a:p>
        </p:txBody>
      </p:sp>
    </p:spTree>
    <p:extLst>
      <p:ext uri="{BB962C8B-B14F-4D97-AF65-F5344CB8AC3E}">
        <p14:creationId xmlns:p14="http://schemas.microsoft.com/office/powerpoint/2010/main" val="320316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1916832"/>
            <a:ext cx="8546099" cy="381642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200" dirty="0"/>
              <a:t>  Dentre as publicações destacamos: </a:t>
            </a:r>
          </a:p>
          <a:p>
            <a:pPr algn="just">
              <a:buNone/>
            </a:pPr>
            <a:endParaRPr lang="pt-BR" sz="3200" dirty="0"/>
          </a:p>
          <a:p>
            <a:pPr algn="just">
              <a:buNone/>
            </a:pPr>
            <a:r>
              <a:rPr lang="pt-BR" sz="3200" dirty="0"/>
              <a:t>  A da Revista Lion Brasil - Sudeste (editada por Denise Rodrigues - filha do saudoso PID Áureo Rodrigues), distribuída aos associados dos clubes do Distrito Múltiplo LC.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-9301"/>
            <a:ext cx="7632848" cy="701997"/>
          </a:xfrm>
        </p:spPr>
        <p:txBody>
          <a:bodyPr/>
          <a:lstStyle/>
          <a:p>
            <a:pPr algn="ctr"/>
            <a:r>
              <a:rPr lang="pt-BR" b="1" dirty="0"/>
              <a:t>IMPRENSA LEONÍSTICA </a:t>
            </a:r>
          </a:p>
        </p:txBody>
      </p:sp>
    </p:spTree>
    <p:extLst>
      <p:ext uri="{BB962C8B-B14F-4D97-AF65-F5344CB8AC3E}">
        <p14:creationId xmlns:p14="http://schemas.microsoft.com/office/powerpoint/2010/main" val="90896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780928"/>
            <a:ext cx="8546099" cy="29523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200" dirty="0"/>
              <a:t>  A do Informativo do Distrito LC11 (editado pelo CL David Alberto </a:t>
            </a:r>
            <a:r>
              <a:rPr lang="pt-BR" sz="3200" dirty="0" err="1"/>
              <a:t>Loss</a:t>
            </a:r>
            <a:r>
              <a:rPr lang="pt-BR" sz="3200" dirty="0"/>
              <a:t>).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-9301"/>
            <a:ext cx="7632848" cy="701997"/>
          </a:xfrm>
        </p:spPr>
        <p:txBody>
          <a:bodyPr/>
          <a:lstStyle/>
          <a:p>
            <a:pPr algn="ctr"/>
            <a:r>
              <a:rPr lang="pt-BR" b="1" dirty="0"/>
              <a:t>IMPRENSA LEONÍSTICA </a:t>
            </a:r>
          </a:p>
        </p:txBody>
      </p:sp>
    </p:spTree>
    <p:extLst>
      <p:ext uri="{BB962C8B-B14F-4D97-AF65-F5344CB8AC3E}">
        <p14:creationId xmlns:p14="http://schemas.microsoft.com/office/powerpoint/2010/main" val="112989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780928"/>
            <a:ext cx="8546099" cy="29523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200" dirty="0"/>
              <a:t>  A do Informativo Rugido Virtual do Lions Clube Colatina Centro (preparado e editado pelos CCLL PDG Eduardo Côgo, Alex Esterquini de Moura e Ranieri </a:t>
            </a:r>
            <a:r>
              <a:rPr lang="pt-BR" sz="3200" dirty="0" err="1"/>
              <a:t>Milli</a:t>
            </a:r>
            <a:r>
              <a:rPr lang="pt-BR" sz="3200" dirty="0"/>
              <a:t>).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-9301"/>
            <a:ext cx="7632848" cy="701997"/>
          </a:xfrm>
        </p:spPr>
        <p:txBody>
          <a:bodyPr/>
          <a:lstStyle/>
          <a:p>
            <a:pPr algn="ctr"/>
            <a:r>
              <a:rPr lang="pt-BR" b="1" dirty="0"/>
              <a:t>IMPRENSA LEONÍSTICA </a:t>
            </a:r>
          </a:p>
        </p:txBody>
      </p:sp>
    </p:spTree>
    <p:extLst>
      <p:ext uri="{BB962C8B-B14F-4D97-AF65-F5344CB8AC3E}">
        <p14:creationId xmlns:p14="http://schemas.microsoft.com/office/powerpoint/2010/main" val="25357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780928"/>
            <a:ext cx="8546099" cy="29523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200" dirty="0"/>
              <a:t>  A do site do Lions Internacional (</a:t>
            </a:r>
            <a:r>
              <a:rPr lang="pt-BR" sz="3200" dirty="0">
                <a:hlinkClick r:id="rId2"/>
              </a:rPr>
              <a:t>www.lionsclubs.org</a:t>
            </a:r>
            <a:r>
              <a:rPr lang="pt-BR" sz="3200" dirty="0"/>
              <a:t>).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-9301"/>
            <a:ext cx="7632848" cy="701997"/>
          </a:xfrm>
        </p:spPr>
        <p:txBody>
          <a:bodyPr/>
          <a:lstStyle/>
          <a:p>
            <a:pPr algn="ctr"/>
            <a:r>
              <a:rPr lang="pt-BR" b="1" dirty="0"/>
              <a:t>IMPRENSA LEONÍSTICA </a:t>
            </a:r>
          </a:p>
        </p:txBody>
      </p:sp>
    </p:spTree>
    <p:extLst>
      <p:ext uri="{BB962C8B-B14F-4D97-AF65-F5344CB8AC3E}">
        <p14:creationId xmlns:p14="http://schemas.microsoft.com/office/powerpoint/2010/main" val="155038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780928"/>
            <a:ext cx="8546099" cy="29523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200" dirty="0"/>
              <a:t>  A do site do Distrito LC 11 (atualizado pelo CL Paulo Leal) (</a:t>
            </a:r>
            <a:r>
              <a:rPr lang="pt-BR" sz="3200" dirty="0">
                <a:hlinkClick r:id="rId2"/>
              </a:rPr>
              <a:t>www.lionslc11.org.br</a:t>
            </a:r>
            <a:r>
              <a:rPr lang="pt-BR" sz="3200" dirty="0"/>
              <a:t>).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-9301"/>
            <a:ext cx="7632848" cy="701997"/>
          </a:xfrm>
        </p:spPr>
        <p:txBody>
          <a:bodyPr/>
          <a:lstStyle/>
          <a:p>
            <a:pPr algn="ctr"/>
            <a:r>
              <a:rPr lang="pt-BR" b="1" dirty="0"/>
              <a:t>IMPRENSA LEONÍSTICA </a:t>
            </a:r>
          </a:p>
        </p:txBody>
      </p:sp>
    </p:spTree>
    <p:extLst>
      <p:ext uri="{BB962C8B-B14F-4D97-AF65-F5344CB8AC3E}">
        <p14:creationId xmlns:p14="http://schemas.microsoft.com/office/powerpoint/2010/main" val="372929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780928"/>
            <a:ext cx="8546099" cy="29523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200" dirty="0"/>
              <a:t>  A do site do Lions Clube Colatina Centro (atualizado pelo CL Fernando Ruas de Oliveira) (</a:t>
            </a:r>
            <a:r>
              <a:rPr lang="pt-BR" sz="3200" dirty="0">
                <a:hlinkClick r:id="rId2"/>
              </a:rPr>
              <a:t>www.lionscolatina.com.br</a:t>
            </a:r>
            <a:r>
              <a:rPr lang="pt-BR" sz="3200" dirty="0"/>
              <a:t>).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-9301"/>
            <a:ext cx="7632848" cy="701997"/>
          </a:xfrm>
        </p:spPr>
        <p:txBody>
          <a:bodyPr/>
          <a:lstStyle/>
          <a:p>
            <a:pPr algn="ctr"/>
            <a:r>
              <a:rPr lang="pt-BR" b="1" dirty="0"/>
              <a:t>IMPRENSA LEONÍSTICA </a:t>
            </a:r>
          </a:p>
        </p:txBody>
      </p:sp>
    </p:spTree>
    <p:extLst>
      <p:ext uri="{BB962C8B-B14F-4D97-AF65-F5344CB8AC3E}">
        <p14:creationId xmlns:p14="http://schemas.microsoft.com/office/powerpoint/2010/main" val="134303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924944"/>
            <a:ext cx="8546099" cy="28083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200" dirty="0"/>
              <a:t>  Instrução Leonística de autoria do CL Marco Antônio Fontana do LC Colatina Centro – DLC 11.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-9301"/>
            <a:ext cx="7632848" cy="701997"/>
          </a:xfrm>
        </p:spPr>
        <p:txBody>
          <a:bodyPr/>
          <a:lstStyle/>
          <a:p>
            <a:pPr algn="ctr"/>
            <a:r>
              <a:rPr lang="pt-BR" b="1" dirty="0"/>
              <a:t>IMPRENSA LEONÍSTICA </a:t>
            </a:r>
          </a:p>
        </p:txBody>
      </p:sp>
    </p:spTree>
    <p:extLst>
      <p:ext uri="{BB962C8B-B14F-4D97-AF65-F5344CB8AC3E}">
        <p14:creationId xmlns:p14="http://schemas.microsoft.com/office/powerpoint/2010/main" val="414586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3140968"/>
            <a:ext cx="8546099" cy="216024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000" dirty="0"/>
              <a:t>  1 de novembro: Dia da Imprensa Leonística.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-9301"/>
            <a:ext cx="7632848" cy="701997"/>
          </a:xfrm>
        </p:spPr>
        <p:txBody>
          <a:bodyPr/>
          <a:lstStyle/>
          <a:p>
            <a:pPr algn="ctr"/>
            <a:r>
              <a:rPr lang="pt-BR" b="1" dirty="0"/>
              <a:t>IMPRENSA LEONÍSTICA </a:t>
            </a:r>
          </a:p>
        </p:txBody>
      </p:sp>
    </p:spTree>
    <p:extLst>
      <p:ext uri="{BB962C8B-B14F-4D97-AF65-F5344CB8AC3E}">
        <p14:creationId xmlns:p14="http://schemas.microsoft.com/office/powerpoint/2010/main" val="231710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780928"/>
            <a:ext cx="8546099" cy="25202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200" dirty="0"/>
              <a:t>  Com certeza você será o beneficiado se der às revistas e boletins do Lions a atenção que elas merecem. 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-9301"/>
            <a:ext cx="7632848" cy="701997"/>
          </a:xfrm>
        </p:spPr>
        <p:txBody>
          <a:bodyPr/>
          <a:lstStyle/>
          <a:p>
            <a:pPr algn="ctr"/>
            <a:r>
              <a:rPr lang="pt-BR" b="1" dirty="0"/>
              <a:t>IMPRENSA LEONÍSTICA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492896"/>
            <a:ext cx="8546099" cy="28083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200" dirty="0"/>
              <a:t>  Dar atenção mesmo, não apenas dar uma rápida olhada e depois abandoná-los na mesa do seu clube ou no automóvel.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-9301"/>
            <a:ext cx="7632848" cy="701997"/>
          </a:xfrm>
        </p:spPr>
        <p:txBody>
          <a:bodyPr/>
          <a:lstStyle/>
          <a:p>
            <a:pPr algn="ctr"/>
            <a:r>
              <a:rPr lang="pt-BR" b="1" dirty="0"/>
              <a:t>IMPRENSA LEONÍSTICA </a:t>
            </a:r>
          </a:p>
        </p:txBody>
      </p:sp>
    </p:spTree>
    <p:extLst>
      <p:ext uri="{BB962C8B-B14F-4D97-AF65-F5344CB8AC3E}">
        <p14:creationId xmlns:p14="http://schemas.microsoft.com/office/powerpoint/2010/main" val="267031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492896"/>
            <a:ext cx="8546099" cy="28083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200" dirty="0"/>
              <a:t>  As publicações leonísticas são o espelho do Lions, a imagem dos Leões, a fonte de informações, instruções e de notícias, das quais todos os Leões devem tomar conhecimento.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-9301"/>
            <a:ext cx="7632848" cy="701997"/>
          </a:xfrm>
        </p:spPr>
        <p:txBody>
          <a:bodyPr/>
          <a:lstStyle/>
          <a:p>
            <a:pPr algn="ctr"/>
            <a:r>
              <a:rPr lang="pt-BR" b="1" dirty="0"/>
              <a:t>IMPRENSA LEONÍSTICA </a:t>
            </a:r>
          </a:p>
        </p:txBody>
      </p:sp>
    </p:spTree>
    <p:extLst>
      <p:ext uri="{BB962C8B-B14F-4D97-AF65-F5344CB8AC3E}">
        <p14:creationId xmlns:p14="http://schemas.microsoft.com/office/powerpoint/2010/main" val="44414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780928"/>
            <a:ext cx="8546099" cy="25202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200" dirty="0"/>
              <a:t>  Como ser Leão, como agir ou atuar leonisticamente sem notícias e sem ciência dos assuntos de Lions?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-9301"/>
            <a:ext cx="7632848" cy="701997"/>
          </a:xfrm>
        </p:spPr>
        <p:txBody>
          <a:bodyPr/>
          <a:lstStyle/>
          <a:p>
            <a:pPr algn="ctr"/>
            <a:r>
              <a:rPr lang="pt-BR" b="1" dirty="0"/>
              <a:t>IMPRENSA LEONÍSTICA </a:t>
            </a:r>
          </a:p>
        </p:txBody>
      </p:sp>
    </p:spTree>
    <p:extLst>
      <p:ext uri="{BB962C8B-B14F-4D97-AF65-F5344CB8AC3E}">
        <p14:creationId xmlns:p14="http://schemas.microsoft.com/office/powerpoint/2010/main" val="3295992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204864"/>
            <a:ext cx="8546099" cy="35283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200" dirty="0"/>
              <a:t>  É lendo as revistas e boletins, além das mensagens oriundas da governadoria, que ficamos sabendo o que se passa com os companheiros na comunidade leonística, nos clubes, nas regiões e no mundo leonístico em geral.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-9301"/>
            <a:ext cx="7632848" cy="701997"/>
          </a:xfrm>
        </p:spPr>
        <p:txBody>
          <a:bodyPr/>
          <a:lstStyle/>
          <a:p>
            <a:pPr algn="ctr"/>
            <a:r>
              <a:rPr lang="pt-BR" b="1" dirty="0"/>
              <a:t>IMPRENSA LEONÍSTICA </a:t>
            </a:r>
          </a:p>
        </p:txBody>
      </p:sp>
    </p:spTree>
    <p:extLst>
      <p:ext uri="{BB962C8B-B14F-4D97-AF65-F5344CB8AC3E}">
        <p14:creationId xmlns:p14="http://schemas.microsoft.com/office/powerpoint/2010/main" val="178024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420888"/>
            <a:ext cx="8546099" cy="331236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200" dirty="0"/>
              <a:t>  Tudo o que está nas publicações leonísticas nos interessa, pois é seguindo os bons exemplos e ampliando nossos conhecimentos que nos tornamos cada vez melhores Leões e melhores Companheiros.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-9301"/>
            <a:ext cx="7632848" cy="701997"/>
          </a:xfrm>
        </p:spPr>
        <p:txBody>
          <a:bodyPr/>
          <a:lstStyle/>
          <a:p>
            <a:pPr algn="ctr"/>
            <a:r>
              <a:rPr lang="pt-BR" b="1" dirty="0"/>
              <a:t>IMPRENSA LEONÍSTICA </a:t>
            </a:r>
          </a:p>
        </p:txBody>
      </p:sp>
    </p:spTree>
    <p:extLst>
      <p:ext uri="{BB962C8B-B14F-4D97-AF65-F5344CB8AC3E}">
        <p14:creationId xmlns:p14="http://schemas.microsoft.com/office/powerpoint/2010/main" val="111105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780928"/>
            <a:ext cx="8546099" cy="29523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200" dirty="0"/>
              <a:t>  Cabe ao Secretário do clube providenciar para que cada Companheiro receba seu exemplar.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-9301"/>
            <a:ext cx="7632848" cy="701997"/>
          </a:xfrm>
        </p:spPr>
        <p:txBody>
          <a:bodyPr/>
          <a:lstStyle/>
          <a:p>
            <a:pPr algn="ctr"/>
            <a:r>
              <a:rPr lang="pt-BR" b="1" dirty="0"/>
              <a:t>IMPRENSA LEONÍSTICA </a:t>
            </a:r>
          </a:p>
        </p:txBody>
      </p:sp>
    </p:spTree>
    <p:extLst>
      <p:ext uri="{BB962C8B-B14F-4D97-AF65-F5344CB8AC3E}">
        <p14:creationId xmlns:p14="http://schemas.microsoft.com/office/powerpoint/2010/main" val="414038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1055</TotalTime>
  <Words>421</Words>
  <Application>Microsoft Office PowerPoint</Application>
  <PresentationFormat>Apresentação na tela (4:3)</PresentationFormat>
  <Paragraphs>35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Century Schoolbook</vt:lpstr>
      <vt:lpstr>Wingdings</vt:lpstr>
      <vt:lpstr>Wingdings 2</vt:lpstr>
      <vt:lpstr>Balcão Envidraçado</vt:lpstr>
      <vt:lpstr>INSTRUÇÕES LEONÍSTICAS  “IMPRENSA LEONÍSTICA” </vt:lpstr>
      <vt:lpstr>IMPRENSA LEONÍSTICA </vt:lpstr>
      <vt:lpstr>IMPRENSA LEONÍSTICA </vt:lpstr>
      <vt:lpstr>IMPRENSA LEONÍSTICA </vt:lpstr>
      <vt:lpstr>IMPRENSA LEONÍSTICA </vt:lpstr>
      <vt:lpstr>IMPRENSA LEONÍSTICA </vt:lpstr>
      <vt:lpstr>IMPRENSA LEONÍSTICA </vt:lpstr>
      <vt:lpstr>IMPRENSA LEONÍSTICA </vt:lpstr>
      <vt:lpstr>IMPRENSA LEONÍSTICA </vt:lpstr>
      <vt:lpstr>IMPRENSA LEONÍSTICA </vt:lpstr>
      <vt:lpstr>IMPRENSA LEONÍSTICA </vt:lpstr>
      <vt:lpstr>IMPRENSA LEONÍSTICA </vt:lpstr>
      <vt:lpstr>IMPRENSA LEONÍSTICA </vt:lpstr>
      <vt:lpstr>IMPRENSA LEONÍSTICA </vt:lpstr>
      <vt:lpstr>IMPRENSA LEONÍSTICA </vt:lpstr>
      <vt:lpstr>IMPRENSA LEONÍSTICA </vt:lpstr>
      <vt:lpstr>IMPRENSA LEONÍSTICA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197</cp:revision>
  <dcterms:created xsi:type="dcterms:W3CDTF">2011-09-19T17:15:28Z</dcterms:created>
  <dcterms:modified xsi:type="dcterms:W3CDTF">2020-11-05T14:18:57Z</dcterms:modified>
</cp:coreProperties>
</file>