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1" r:id="rId3"/>
    <p:sldId id="428" r:id="rId4"/>
    <p:sldId id="429" r:id="rId5"/>
    <p:sldId id="432" r:id="rId6"/>
    <p:sldId id="433" r:id="rId7"/>
    <p:sldId id="431" r:id="rId8"/>
    <p:sldId id="435" r:id="rId9"/>
    <p:sldId id="436" r:id="rId10"/>
    <p:sldId id="453" r:id="rId11"/>
    <p:sldId id="454" r:id="rId12"/>
    <p:sldId id="455" r:id="rId13"/>
    <p:sldId id="437" r:id="rId14"/>
    <p:sldId id="441" r:id="rId15"/>
    <p:sldId id="439" r:id="rId16"/>
    <p:sldId id="440" r:id="rId17"/>
    <p:sldId id="438" r:id="rId18"/>
    <p:sldId id="452" r:id="rId19"/>
    <p:sldId id="450" r:id="rId20"/>
    <p:sldId id="445" r:id="rId21"/>
    <p:sldId id="451" r:id="rId22"/>
    <p:sldId id="443" r:id="rId23"/>
    <p:sldId id="446" r:id="rId24"/>
    <p:sldId id="447" r:id="rId25"/>
    <p:sldId id="448" r:id="rId26"/>
    <p:sldId id="449" r:id="rId27"/>
    <p:sldId id="409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051720" y="3429000"/>
            <a:ext cx="6696744" cy="2160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“VOCÊ É LEÃO?”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procura ajudar a resolver conflitos que surgem dentro do clube, tentando minimizar o problema?</a:t>
            </a:r>
          </a:p>
        </p:txBody>
      </p:sp>
    </p:spTree>
    <p:extLst>
      <p:ext uri="{BB962C8B-B14F-4D97-AF65-F5344CB8AC3E}">
        <p14:creationId xmlns:p14="http://schemas.microsoft.com/office/powerpoint/2010/main" val="82795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Ou você se envolve, de forma indevida, aumentado o problema? </a:t>
            </a:r>
          </a:p>
        </p:txBody>
      </p:sp>
    </p:spTree>
    <p:extLst>
      <p:ext uri="{BB962C8B-B14F-4D97-AF65-F5344CB8AC3E}">
        <p14:creationId xmlns:p14="http://schemas.microsoft.com/office/powerpoint/2010/main" val="26213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se desculpa com o Companheiro (a) quando errou em alguma situação ou cometeu alguma indelicadeza? </a:t>
            </a:r>
          </a:p>
        </p:txBody>
      </p:sp>
    </p:spTree>
    <p:extLst>
      <p:ext uri="{BB962C8B-B14F-4D97-AF65-F5344CB8AC3E}">
        <p14:creationId xmlns:p14="http://schemas.microsoft.com/office/powerpoint/2010/main" val="2888517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ajuda nas promoções do clube, ou só tem palavras de censura?</a:t>
            </a:r>
          </a:p>
        </p:txBody>
      </p:sp>
    </p:spTree>
    <p:extLst>
      <p:ext uri="{BB962C8B-B14F-4D97-AF65-F5344CB8AC3E}">
        <p14:creationId xmlns:p14="http://schemas.microsoft.com/office/powerpoint/2010/main" val="300607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participa dos eventos realizados pelo clube para arrecadação de fundos?</a:t>
            </a:r>
          </a:p>
        </p:txBody>
      </p:sp>
    </p:spTree>
    <p:extLst>
      <p:ext uri="{BB962C8B-B14F-4D97-AF65-F5344CB8AC3E}">
        <p14:creationId xmlns:p14="http://schemas.microsoft.com/office/powerpoint/2010/main" val="1985735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participa de alguma campanha permanente de captação de recursos para o clube?</a:t>
            </a:r>
          </a:p>
        </p:txBody>
      </p:sp>
    </p:spTree>
    <p:extLst>
      <p:ext uri="{BB962C8B-B14F-4D97-AF65-F5344CB8AC3E}">
        <p14:creationId xmlns:p14="http://schemas.microsoft.com/office/powerpoint/2010/main" val="500468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paga pontualmente suas mensalidades de associado do clube?</a:t>
            </a:r>
          </a:p>
        </p:txBody>
      </p:sp>
    </p:spTree>
    <p:extLst>
      <p:ext uri="{BB962C8B-B14F-4D97-AF65-F5344CB8AC3E}">
        <p14:creationId xmlns:p14="http://schemas.microsoft.com/office/powerpoint/2010/main" val="1092353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usa o “pin” que o identifica como Leão? </a:t>
            </a:r>
          </a:p>
        </p:txBody>
      </p:sp>
    </p:spTree>
    <p:extLst>
      <p:ext uri="{BB962C8B-B14F-4D97-AF65-F5344CB8AC3E}">
        <p14:creationId xmlns:p14="http://schemas.microsoft.com/office/powerpoint/2010/main" val="2687167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faz questão de falar para as pessoas que você pertence ao LIONS? </a:t>
            </a:r>
          </a:p>
        </p:txBody>
      </p:sp>
    </p:spTree>
    <p:extLst>
      <p:ext uri="{BB962C8B-B14F-4D97-AF65-F5344CB8AC3E}">
        <p14:creationId xmlns:p14="http://schemas.microsoft.com/office/powerpoint/2010/main" val="1708061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faz visitas a outros clubes? </a:t>
            </a:r>
          </a:p>
        </p:txBody>
      </p:sp>
    </p:spTree>
    <p:extLst>
      <p:ext uri="{BB962C8B-B14F-4D97-AF65-F5344CB8AC3E}">
        <p14:creationId xmlns:p14="http://schemas.microsoft.com/office/powerpoint/2010/main" val="35461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Você é Leão?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9073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comparece às assembleias, conferências, seminários, reuniões ou convenções distritais? </a:t>
            </a:r>
          </a:p>
        </p:txBody>
      </p:sp>
    </p:spTree>
    <p:extLst>
      <p:ext uri="{BB962C8B-B14F-4D97-AF65-F5344CB8AC3E}">
        <p14:creationId xmlns:p14="http://schemas.microsoft.com/office/powerpoint/2010/main" val="102074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procura ler, com regularidade, assuntos que falam sobre o LIONS? </a:t>
            </a:r>
          </a:p>
        </p:txBody>
      </p:sp>
    </p:spTree>
    <p:extLst>
      <p:ext uri="{BB962C8B-B14F-4D97-AF65-F5344CB8AC3E}">
        <p14:creationId xmlns:p14="http://schemas.microsoft.com/office/powerpoint/2010/main" val="1210371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recusa cargos para os quais foi eleito? </a:t>
            </a:r>
          </a:p>
        </p:txBody>
      </p:sp>
    </p:spTree>
    <p:extLst>
      <p:ext uri="{BB962C8B-B14F-4D97-AF65-F5344CB8AC3E}">
        <p14:creationId xmlns:p14="http://schemas.microsoft.com/office/powerpoint/2010/main" val="3474769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 já foi padrinho de algum novo companheiro? </a:t>
            </a:r>
          </a:p>
        </p:txBody>
      </p:sp>
    </p:spTree>
    <p:extLst>
      <p:ext uri="{BB962C8B-B14F-4D97-AF65-F5344CB8AC3E}">
        <p14:creationId xmlns:p14="http://schemas.microsoft.com/office/powerpoint/2010/main" val="1201487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 tem palavra de apoio e aplausos aos que trabalham? </a:t>
            </a:r>
          </a:p>
        </p:txBody>
      </p:sp>
    </p:spTree>
    <p:extLst>
      <p:ext uri="{BB962C8B-B14F-4D97-AF65-F5344CB8AC3E}">
        <p14:creationId xmlns:p14="http://schemas.microsoft.com/office/powerpoint/2010/main" val="4274106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 aceita tarefas que lhe são pedidas?</a:t>
            </a:r>
          </a:p>
        </p:txBody>
      </p:sp>
    </p:spTree>
    <p:extLst>
      <p:ext uri="{BB962C8B-B14F-4D97-AF65-F5344CB8AC3E}">
        <p14:creationId xmlns:p14="http://schemas.microsoft.com/office/powerpoint/2010/main" val="4261296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Se você não faz nada disso, você se julga um Leão? </a:t>
            </a:r>
          </a:p>
        </p:txBody>
      </p:sp>
    </p:spTree>
    <p:extLst>
      <p:ext uri="{BB962C8B-B14F-4D97-AF65-F5344CB8AC3E}">
        <p14:creationId xmlns:p14="http://schemas.microsoft.com/office/powerpoint/2010/main" val="206837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22246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0194" y="2708920"/>
            <a:ext cx="7522246" cy="3765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LC2, e adaptado pelo PMJF CL Marco Antônio Fontana do LC Colatina Centro – DLC11. </a:t>
            </a:r>
          </a:p>
        </p:txBody>
      </p:sp>
    </p:spTree>
    <p:extLst>
      <p:ext uri="{BB962C8B-B14F-4D97-AF65-F5344CB8AC3E}">
        <p14:creationId xmlns:p14="http://schemas.microsoft.com/office/powerpoint/2010/main" val="273277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708920"/>
            <a:ext cx="7447705" cy="3960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já analisou o que tem feito em LIONS e para o LIONS? </a:t>
            </a:r>
          </a:p>
        </p:txBody>
      </p:sp>
    </p:spTree>
    <p:extLst>
      <p:ext uri="{BB962C8B-B14F-4D97-AF65-F5344CB8AC3E}">
        <p14:creationId xmlns:p14="http://schemas.microsoft.com/office/powerpoint/2010/main" val="9171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636912"/>
            <a:ext cx="7447705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comparece às reuniões do clube, chegando sempre antes do horário de início da reunião?</a:t>
            </a:r>
          </a:p>
        </p:txBody>
      </p:sp>
    </p:spTree>
    <p:extLst>
      <p:ext uri="{BB962C8B-B14F-4D97-AF65-F5344CB8AC3E}">
        <p14:creationId xmlns:p14="http://schemas.microsoft.com/office/powerpoint/2010/main" val="111041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Ou você chega sempre atrasado às reuniões e, às vezes, sai antes do término, ou mesmo não comparece?</a:t>
            </a:r>
          </a:p>
        </p:txBody>
      </p:sp>
    </p:spTree>
    <p:extLst>
      <p:ext uri="{BB962C8B-B14F-4D97-AF65-F5344CB8AC3E}">
        <p14:creationId xmlns:p14="http://schemas.microsoft.com/office/powerpoint/2010/main" val="119797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recepciona seus Companheiros (as) com um aperto de mão, um abraço e uma palavra de amizade e estímulo? </a:t>
            </a:r>
          </a:p>
        </p:txBody>
      </p:sp>
    </p:spTree>
    <p:extLst>
      <p:ext uri="{BB962C8B-B14F-4D97-AF65-F5344CB8AC3E}">
        <p14:creationId xmlns:p14="http://schemas.microsoft.com/office/powerpoint/2010/main" val="219543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se interessa pelos assuntos tratados nas reuniões e os analisa, discute e ajuda?</a:t>
            </a:r>
          </a:p>
        </p:txBody>
      </p:sp>
    </p:spTree>
    <p:extLst>
      <p:ext uri="{BB962C8B-B14F-4D97-AF65-F5344CB8AC3E}">
        <p14:creationId xmlns:p14="http://schemas.microsoft.com/office/powerpoint/2010/main" val="3939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procura sentar-se em lugares diferentes ou sempre ocupa o mesmo lugar, sempre dentro do seu “grupo”?</a:t>
            </a:r>
          </a:p>
        </p:txBody>
      </p:sp>
    </p:spTree>
    <p:extLst>
      <p:ext uri="{BB962C8B-B14F-4D97-AF65-F5344CB8AC3E}">
        <p14:creationId xmlns:p14="http://schemas.microsoft.com/office/powerpoint/2010/main" val="176877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Você  faz silêncio e ouve com atenção as pessoas que estão falando? Ou fica conversando o tempo todo, às vezes em voz alta, importunando? </a:t>
            </a:r>
          </a:p>
        </p:txBody>
      </p:sp>
    </p:spTree>
    <p:extLst>
      <p:ext uri="{BB962C8B-B14F-4D97-AF65-F5344CB8AC3E}">
        <p14:creationId xmlns:p14="http://schemas.microsoft.com/office/powerpoint/2010/main" val="141266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504</Words>
  <Application>Microsoft Office PowerPoint</Application>
  <PresentationFormat>Apresentação na tela (4:3)</PresentationFormat>
  <Paragraphs>53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Century Schoolbook</vt:lpstr>
      <vt:lpstr>Wingdings</vt:lpstr>
      <vt:lpstr>Wingdings 2</vt:lpstr>
      <vt:lpstr>Balcão Envidraçado</vt:lpstr>
      <vt:lpstr>INSTRUÇÕES LEONÍSTICAS  “VOCÊ É LEÃO?”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223</cp:revision>
  <dcterms:created xsi:type="dcterms:W3CDTF">2011-09-19T17:15:28Z</dcterms:created>
  <dcterms:modified xsi:type="dcterms:W3CDTF">2023-01-25T01:56:49Z</dcterms:modified>
</cp:coreProperties>
</file>