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400" r:id="rId3"/>
    <p:sldId id="409" r:id="rId4"/>
    <p:sldId id="390" r:id="rId5"/>
    <p:sldId id="389" r:id="rId6"/>
    <p:sldId id="404" r:id="rId7"/>
    <p:sldId id="406" r:id="rId8"/>
    <p:sldId id="395" r:id="rId9"/>
    <p:sldId id="396" r:id="rId10"/>
    <p:sldId id="407" r:id="rId11"/>
    <p:sldId id="387" r:id="rId12"/>
    <p:sldId id="408" r:id="rId13"/>
    <p:sldId id="399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77552"/>
            <a:ext cx="2946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1619672" y="3501008"/>
            <a:ext cx="7416824" cy="1872208"/>
          </a:xfrm>
        </p:spPr>
        <p:txBody>
          <a:bodyPr>
            <a:normAutofit/>
          </a:bodyPr>
          <a:lstStyle/>
          <a:p>
            <a:pPr algn="ctr"/>
            <a:r>
              <a:rPr lang="pt-BR" sz="2800" dirty="0"/>
              <a:t>INSTRUÇÕES LEONÍSTICAS</a:t>
            </a:r>
            <a:br>
              <a:rPr lang="pt-BR" sz="2800" dirty="0"/>
            </a:br>
            <a:br>
              <a:rPr lang="pt-BR" sz="2800" dirty="0"/>
            </a:br>
            <a:r>
              <a:rPr lang="pt-BR" sz="2800" dirty="0"/>
              <a:t>“COMISSÕES DE TRABALHO DO CLUBE”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208912" cy="4104456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t-BR" dirty="0"/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/>
              <a:t> </a:t>
            </a:r>
          </a:p>
          <a:p>
            <a:pPr algn="just">
              <a:buNone/>
            </a:pPr>
            <a:r>
              <a:rPr lang="pt-BR" dirty="0"/>
              <a:t>   Assim, em qualquer área, o Leão encontrará sempre uma forma de mostrar serviço, se quiser de fato trabalhar.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r>
              <a:rPr lang="pt-BR" sz="2400" b="1" dirty="0"/>
              <a:t>    COMISSÕES DE TRABALHO DO CLUBE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667004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564904"/>
            <a:ext cx="8330075" cy="31683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O importante é que o Leão sempre se faça disponível dentro do clube. 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8903" y="0"/>
            <a:ext cx="7441529" cy="692696"/>
          </a:xfrm>
        </p:spPr>
        <p:txBody>
          <a:bodyPr>
            <a:normAutofit/>
          </a:bodyPr>
          <a:lstStyle/>
          <a:p>
            <a:r>
              <a:rPr lang="pt-BR" sz="2400" b="1" dirty="0"/>
              <a:t>    COMISSÕES DE TRABALHO DO CLUBE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1700808"/>
            <a:ext cx="8330075" cy="3888432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t-BR" dirty="0"/>
          </a:p>
          <a:p>
            <a:pPr>
              <a:buNone/>
            </a:pPr>
            <a:endParaRPr lang="pt-BR" dirty="0"/>
          </a:p>
          <a:p>
            <a:pPr algn="just">
              <a:buNone/>
            </a:pPr>
            <a:r>
              <a:rPr lang="pt-BR" dirty="0"/>
              <a:t>   Agindo assim, ele integrará de fato este movimento sublime, que busca a união dos homens no ideal de servir.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8903" y="0"/>
            <a:ext cx="7441529" cy="692696"/>
          </a:xfrm>
        </p:spPr>
        <p:txBody>
          <a:bodyPr>
            <a:normAutofit/>
          </a:bodyPr>
          <a:lstStyle/>
          <a:p>
            <a:r>
              <a:rPr lang="pt-BR" sz="2400" b="1" dirty="0"/>
              <a:t>    COMISSÕES DE TRABALHO DO CLUBE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50235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492896"/>
            <a:ext cx="8330075" cy="2592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Escrito pelo editor do site </a:t>
            </a:r>
            <a:r>
              <a:rPr lang="pt-BR" b="1" dirty="0"/>
              <a:t>Instruções Leonísticas</a:t>
            </a:r>
            <a:r>
              <a:rPr lang="pt-BR" dirty="0"/>
              <a:t>, CL Paulo Fernando Silvestre do LC São Paulo – Ipiranga – Distrito LC2, e adaptado pelo CL Marco Antônio Fontana do LC Colatina Centro – DLC11.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r>
              <a:rPr lang="pt-BR" sz="2400" b="1" dirty="0"/>
              <a:t>    COMISSÕES DE TRABALHO DO CLUBE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27945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51520" y="2852936"/>
            <a:ext cx="8136904" cy="295232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Todo Leão, estatutariamente, deve ocupar alguma comissão de trabalho no seu clube no Ano Leonístico.  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COMISSÕES DE TRABALHO DO CLUBE</a:t>
            </a:r>
          </a:p>
        </p:txBody>
      </p:sp>
    </p:spTree>
    <p:extLst>
      <p:ext uri="{BB962C8B-B14F-4D97-AF65-F5344CB8AC3E}">
        <p14:creationId xmlns:p14="http://schemas.microsoft.com/office/powerpoint/2010/main" val="861661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51520" y="2852936"/>
            <a:ext cx="8136904" cy="295232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A comissão tem a função de planejar e detalhar o evento e levar para a reunião de assembleia do clube para discussão e aprovação.</a:t>
            </a:r>
          </a:p>
          <a:p>
            <a:pPr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COMISSÕES DE TRABALHO DO CLUBE</a:t>
            </a:r>
          </a:p>
        </p:txBody>
      </p:sp>
    </p:spTree>
    <p:extLst>
      <p:ext uri="{BB962C8B-B14F-4D97-AF65-F5344CB8AC3E}">
        <p14:creationId xmlns:p14="http://schemas.microsoft.com/office/powerpoint/2010/main" val="2505063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2780928"/>
            <a:ext cx="8208912" cy="194421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Cada comissão tem uma tarefa específica.  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589970" cy="692696"/>
          </a:xfrm>
        </p:spPr>
        <p:txBody>
          <a:bodyPr>
            <a:normAutofit/>
          </a:bodyPr>
          <a:lstStyle/>
          <a:p>
            <a:r>
              <a:rPr lang="pt-BR" sz="2400" b="1" dirty="0"/>
              <a:t>    COMISSÕES DE TRABALHO DO CLUBE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852936"/>
            <a:ext cx="8258067" cy="302433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São muitas as comissões de serviço dentro de um Lions Clube. 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692696"/>
          </a:xfrm>
        </p:spPr>
        <p:txBody>
          <a:bodyPr>
            <a:normAutofit/>
          </a:bodyPr>
          <a:lstStyle/>
          <a:p>
            <a:r>
              <a:rPr lang="pt-BR" sz="2400" b="1" dirty="0"/>
              <a:t>    COMISSÕES DE TRABALHO DO CLUBE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208912" cy="4104456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>
              <a:buNone/>
            </a:pPr>
            <a:endParaRPr lang="pt-BR" dirty="0"/>
          </a:p>
          <a:p>
            <a:pPr algn="just">
              <a:buNone/>
            </a:pPr>
            <a:r>
              <a:rPr lang="pt-BR" dirty="0"/>
              <a:t>   O Leão pode até escolher aquela função onde possa prestar melhores serviços, se bem que não deve recusar qualquer tarefa que lhe seja destinada pelo Presidente do Clube.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r>
              <a:rPr lang="pt-BR" sz="2400" b="1" dirty="0"/>
              <a:t>    COMISSÕES DE TRABALHO DO CLUBE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36513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8208912" cy="4032448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algn="just">
              <a:buNone/>
            </a:pPr>
            <a:r>
              <a:rPr lang="pt-BR" dirty="0"/>
              <a:t>   Um Leão pode até ocupar mais de uma comissão, se assim desejar. O importante é saber que ele tem um compromisso de servir. </a:t>
            </a:r>
          </a:p>
          <a:p>
            <a:pPr algn="just">
              <a:buNone/>
            </a:pPr>
            <a:endParaRPr lang="pt-BR" dirty="0"/>
          </a:p>
          <a:p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692696"/>
          </a:xfrm>
        </p:spPr>
        <p:txBody>
          <a:bodyPr>
            <a:normAutofit/>
          </a:bodyPr>
          <a:lstStyle/>
          <a:p>
            <a:r>
              <a:rPr lang="pt-BR" sz="2400" b="1" dirty="0"/>
              <a:t>    COMISSÕES DE TRABALHO DO CLUBE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098724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1700808"/>
            <a:ext cx="7992888" cy="3456384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t-BR" dirty="0"/>
          </a:p>
          <a:p>
            <a:pPr>
              <a:buNone/>
            </a:pPr>
            <a:endParaRPr lang="pt-BR" dirty="0"/>
          </a:p>
          <a:p>
            <a:pPr algn="just">
              <a:buNone/>
            </a:pPr>
            <a:r>
              <a:rPr lang="pt-BR" dirty="0"/>
              <a:t>   Além de executar o trabalho dentro da comissão que lhe foi destinada, ele deve colaborar para o bom andamento de todos os outros setores de atividades, dentro do clube ou do movimento leonístico.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r>
              <a:rPr lang="pt-BR" sz="2400" b="1" dirty="0"/>
              <a:t>    COMISSÕES DE TRABALHO DO CLUBE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636912"/>
            <a:ext cx="8330075" cy="288032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t-BR" dirty="0"/>
              <a:t>   Se não lhe apresentarem tarefas, o Leão as pode criar, apresentando ideias nas reuniões, para que sejam discutidas, aprovadas e colocadas em prática. </a:t>
            </a:r>
          </a:p>
          <a:p>
            <a:pPr marL="0" indent="0">
              <a:buNone/>
            </a:pPr>
            <a:endParaRPr lang="pt-BR" dirty="0"/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/>
              <a:t> </a:t>
            </a:r>
          </a:p>
          <a:p>
            <a:pPr algn="just">
              <a:buNone/>
            </a:pPr>
            <a:r>
              <a:rPr lang="pt-BR" dirty="0"/>
              <a:t>  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r>
              <a:rPr lang="pt-BR" sz="2400" b="1" dirty="0"/>
              <a:t>    COMISSÕES DE TRABALHO DO CLUBE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1100</TotalTime>
  <Words>372</Words>
  <Application>Microsoft Office PowerPoint</Application>
  <PresentationFormat>Apresentação na tela (4:3)</PresentationFormat>
  <Paragraphs>42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Century Schoolbook</vt:lpstr>
      <vt:lpstr>Wingdings</vt:lpstr>
      <vt:lpstr>Wingdings 2</vt:lpstr>
      <vt:lpstr>Balcão Envidraçado</vt:lpstr>
      <vt:lpstr>INSTRUÇÕES LEONÍSTICAS  “COMISSÕES DE TRABALHO DO CLUBE”</vt:lpstr>
      <vt:lpstr>COMISSÕES DE TRABALHO DO CLUBE</vt:lpstr>
      <vt:lpstr>COMISSÕES DE TRABALHO DO CLUBE</vt:lpstr>
      <vt:lpstr>    COMISSÕES DE TRABALHO DO CLUBE</vt:lpstr>
      <vt:lpstr>    COMISSÕES DE TRABALHO DO CLUBE</vt:lpstr>
      <vt:lpstr>    COMISSÕES DE TRABALHO DO CLUBE</vt:lpstr>
      <vt:lpstr>    COMISSÕES DE TRABALHO DO CLUBE</vt:lpstr>
      <vt:lpstr>    COMISSÕES DE TRABALHO DO CLUBE</vt:lpstr>
      <vt:lpstr>    COMISSÕES DE TRABALHO DO CLUBE</vt:lpstr>
      <vt:lpstr>    COMISSÕES DE TRABALHO DO CLUBE</vt:lpstr>
      <vt:lpstr>    COMISSÕES DE TRABALHO DO CLUBE</vt:lpstr>
      <vt:lpstr>    COMISSÕES DE TRABALHO DO CLUBE</vt:lpstr>
      <vt:lpstr>    COMISSÕES DE TRABALHO DO CLUBE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vaoliveira</dc:creator>
  <cp:lastModifiedBy>Fernando Ruas de Oliveira</cp:lastModifiedBy>
  <cp:revision>191</cp:revision>
  <dcterms:created xsi:type="dcterms:W3CDTF">2011-09-19T17:15:28Z</dcterms:created>
  <dcterms:modified xsi:type="dcterms:W3CDTF">2020-09-08T17:31:45Z</dcterms:modified>
</cp:coreProperties>
</file>