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445" r:id="rId3"/>
    <p:sldId id="458" r:id="rId4"/>
    <p:sldId id="459" r:id="rId5"/>
    <p:sldId id="460" r:id="rId6"/>
    <p:sldId id="461" r:id="rId7"/>
    <p:sldId id="462" r:id="rId8"/>
    <p:sldId id="463" r:id="rId9"/>
    <p:sldId id="465" r:id="rId10"/>
    <p:sldId id="466" r:id="rId11"/>
    <p:sldId id="467" r:id="rId12"/>
    <p:sldId id="468" r:id="rId13"/>
    <p:sldId id="469" r:id="rId14"/>
    <p:sldId id="464" r:id="rId15"/>
    <p:sldId id="470" r:id="rId16"/>
    <p:sldId id="457" r:id="rId17"/>
    <p:sldId id="444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15/09/2022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619672" y="3356992"/>
            <a:ext cx="7416824" cy="2376264"/>
          </a:xfrm>
        </p:spPr>
        <p:txBody>
          <a:bodyPr>
            <a:normAutofit/>
          </a:bodyPr>
          <a:lstStyle/>
          <a:p>
            <a:pPr algn="ctr"/>
            <a:r>
              <a:rPr lang="pt-BR" sz="2800" dirty="0"/>
              <a:t>INSTRUÇÕES LEONÍSTICAS</a:t>
            </a:r>
            <a:br>
              <a:rPr lang="pt-BR" sz="2800" dirty="0"/>
            </a:br>
            <a:br>
              <a:rPr lang="pt-BR" sz="2800" dirty="0"/>
            </a:br>
            <a:r>
              <a:rPr lang="pt-BR" sz="2800" dirty="0"/>
              <a:t>“</a:t>
            </a:r>
            <a:r>
              <a:rPr lang="pt-BR" dirty="0"/>
              <a:t>ÉTICA - A CONDUTA EXEMPLAR DE CADA UM</a:t>
            </a:r>
            <a:r>
              <a:rPr lang="pt-BR" sz="2800" dirty="0"/>
              <a:t>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3068960"/>
            <a:ext cx="8064896" cy="2664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Uma só ambição deveria ser tolerada: a de servir a todos, a partir dos mais humildes e pequeninos.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ÉTICA - A CONDUTA EXEMPLAR DE CADA UM</a:t>
            </a:r>
          </a:p>
        </p:txBody>
      </p:sp>
    </p:spTree>
    <p:extLst>
      <p:ext uri="{BB962C8B-B14F-4D97-AF65-F5344CB8AC3E}">
        <p14:creationId xmlns:p14="http://schemas.microsoft.com/office/powerpoint/2010/main" val="184521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3068960"/>
            <a:ext cx="8064896" cy="2664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Uma só primazia deveria ser desejada: a de cada um ser o primeiro em amar e perdoar.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ÉTICA - A CONDUTA EXEMPLAR DE CADA UM</a:t>
            </a:r>
          </a:p>
        </p:txBody>
      </p:sp>
    </p:spTree>
    <p:extLst>
      <p:ext uri="{BB962C8B-B14F-4D97-AF65-F5344CB8AC3E}">
        <p14:creationId xmlns:p14="http://schemas.microsoft.com/office/powerpoint/2010/main" val="140647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924944"/>
            <a:ext cx="8064896" cy="28083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Lions é uma organização de homens e mulheres de bem e como tal conquistou o respeito e a admiração de todo o mundo.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ÉTICA - A CONDUTA EXEMPLAR DE CADA UM</a:t>
            </a:r>
          </a:p>
        </p:txBody>
      </p:sp>
    </p:spTree>
    <p:extLst>
      <p:ext uri="{BB962C8B-B14F-4D97-AF65-F5344CB8AC3E}">
        <p14:creationId xmlns:p14="http://schemas.microsoft.com/office/powerpoint/2010/main" val="3043047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780928"/>
            <a:ext cx="806489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caráter íntegro e honrado dos Leões e Domadoras é a pedra angular em que se assenta a magnitude da nossa instituição e sob esse aspecto não podemos fazer a menor concessão.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ÉTICA - A CONDUTA EXEMPLAR DE CADA UM</a:t>
            </a:r>
          </a:p>
        </p:txBody>
      </p:sp>
    </p:spTree>
    <p:extLst>
      <p:ext uri="{BB962C8B-B14F-4D97-AF65-F5344CB8AC3E}">
        <p14:creationId xmlns:p14="http://schemas.microsoft.com/office/powerpoint/2010/main" val="30932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780928"/>
            <a:ext cx="806489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Por isso, seria aconselhável que cada um de nós realizasse periodicamente uma autoanálise, visando aferir nossa conduta com o sábio ensinamento de Jesus Cristo: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ÉTICA - A CONDUTA EXEMPLAR DE CADA UM</a:t>
            </a:r>
          </a:p>
        </p:txBody>
      </p:sp>
    </p:spTree>
    <p:extLst>
      <p:ext uri="{BB962C8B-B14F-4D97-AF65-F5344CB8AC3E}">
        <p14:creationId xmlns:p14="http://schemas.microsoft.com/office/powerpoint/2010/main" val="1283176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3068960"/>
            <a:ext cx="8064896" cy="2664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“Não desejar ao teu próximo o que você não quer para ti”.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ÉTICA - A CONDUTA EXEMPLAR DE CADA UM</a:t>
            </a:r>
          </a:p>
        </p:txBody>
      </p:sp>
    </p:spTree>
    <p:extLst>
      <p:ext uri="{BB962C8B-B14F-4D97-AF65-F5344CB8AC3E}">
        <p14:creationId xmlns:p14="http://schemas.microsoft.com/office/powerpoint/2010/main" val="113758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708920"/>
            <a:ext cx="8064896" cy="33843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Que tal começarmos por um exame de consciência?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Já pensou?</a:t>
            </a:r>
          </a:p>
          <a:p>
            <a:pPr marL="0" indent="0" algn="just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ÉTICA - A CONDUTA EXEMPLAR DE CADA UM</a:t>
            </a:r>
          </a:p>
        </p:txBody>
      </p:sp>
    </p:spTree>
    <p:extLst>
      <p:ext uri="{BB962C8B-B14F-4D97-AF65-F5344CB8AC3E}">
        <p14:creationId xmlns:p14="http://schemas.microsoft.com/office/powerpoint/2010/main" val="3530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852936"/>
            <a:ext cx="806489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Escrita pelo editor do site </a:t>
            </a:r>
            <a:r>
              <a:rPr lang="pt-BR" b="1" dirty="0"/>
              <a:t>Instruções Leonísticas</a:t>
            </a:r>
            <a:r>
              <a:rPr lang="pt-BR" dirty="0"/>
              <a:t>, CL Paulo Fernando Silvestre do LC São Paulo – Ipiranga – Distrito LC-2, e adaptado pelo PMJF CL Marco Antônio Fontana do LC Colatina Centro – Distrito LC-11.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ÉTICA - A CONDUTA EXEMPLAR DE CADA UM</a:t>
            </a:r>
          </a:p>
        </p:txBody>
      </p:sp>
    </p:spTree>
    <p:extLst>
      <p:ext uri="{BB962C8B-B14F-4D97-AF65-F5344CB8AC3E}">
        <p14:creationId xmlns:p14="http://schemas.microsoft.com/office/powerpoint/2010/main" val="78184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708920"/>
            <a:ext cx="8064896" cy="3024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É muito penoso estabelecer parâmetros de comportamento para os indivíduos, nesses tempos de tanto escândalo, tanta inversão de valores e tanta corrupção.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ÉTICA - A CONDUTA EXEMPLAR DE CADA UM</a:t>
            </a:r>
          </a:p>
        </p:txBody>
      </p:sp>
    </p:spTree>
    <p:extLst>
      <p:ext uri="{BB962C8B-B14F-4D97-AF65-F5344CB8AC3E}">
        <p14:creationId xmlns:p14="http://schemas.microsoft.com/office/powerpoint/2010/main" val="111069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852936"/>
            <a:ext cx="8064896" cy="2880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Lions nos dá a medida exata quando propaga que “a melhoria da comunidade se dá pela conduta exemplar de cada um na sua vida pública e privada”.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ÉTICA - A CONDUTA EXEMPLAR DE CADA UM</a:t>
            </a:r>
          </a:p>
        </p:txBody>
      </p:sp>
    </p:spTree>
    <p:extLst>
      <p:ext uri="{BB962C8B-B14F-4D97-AF65-F5344CB8AC3E}">
        <p14:creationId xmlns:p14="http://schemas.microsoft.com/office/powerpoint/2010/main" val="425279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996952"/>
            <a:ext cx="8064896" cy="2736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Conduta exemplar é aquela que as pessoas do nosso universo social aprovam e aceitam como paradigma.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ÉTICA - A CONDUTA EXEMPLAR DE CADA UM</a:t>
            </a:r>
          </a:p>
        </p:txBody>
      </p:sp>
    </p:spTree>
    <p:extLst>
      <p:ext uri="{BB962C8B-B14F-4D97-AF65-F5344CB8AC3E}">
        <p14:creationId xmlns:p14="http://schemas.microsoft.com/office/powerpoint/2010/main" val="377021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852936"/>
            <a:ext cx="8064896" cy="28803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Qualquer vantagem advinda de atitudes antiéticas ou injustas, mancha a reputação do Leão, e é altamente antileonística.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ÉTICA - A CONDUTA EXEMPLAR DE CADA UM</a:t>
            </a:r>
          </a:p>
        </p:txBody>
      </p:sp>
    </p:spTree>
    <p:extLst>
      <p:ext uri="{BB962C8B-B14F-4D97-AF65-F5344CB8AC3E}">
        <p14:creationId xmlns:p14="http://schemas.microsoft.com/office/powerpoint/2010/main" val="102691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780928"/>
            <a:ext cx="806489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Porém, pode ocorrer que alguns de nós seja atropelado pelo “rolo compressor” e acabe em lamentável desvio, completamente afastado de nossos princípios Leonísticos e cristãos básicos.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ÉTICA - A CONDUTA EXEMPLAR DE CADA UM</a:t>
            </a:r>
          </a:p>
        </p:txBody>
      </p:sp>
    </p:spTree>
    <p:extLst>
      <p:ext uri="{BB962C8B-B14F-4D97-AF65-F5344CB8AC3E}">
        <p14:creationId xmlns:p14="http://schemas.microsoft.com/office/powerpoint/2010/main" val="488628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3356992"/>
            <a:ext cx="8064896" cy="23762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homem anda contagiado pela ambição.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ÉTICA - A CONDUTA EXEMPLAR DE CADA UM</a:t>
            </a:r>
          </a:p>
        </p:txBody>
      </p:sp>
    </p:spTree>
    <p:extLst>
      <p:ext uri="{BB962C8B-B14F-4D97-AF65-F5344CB8AC3E}">
        <p14:creationId xmlns:p14="http://schemas.microsoft.com/office/powerpoint/2010/main" val="180230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2780928"/>
            <a:ext cx="8064896" cy="2952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Mandar nos outros, dominar suas comunidades, ser servido e reverenciado, discriminar as classes sociais, dar sempre as cartas e ditar todas as leis são as aspirações em nossa sociedade.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ÉTICA - A CONDUTA EXEMPLAR DE CADA UM</a:t>
            </a:r>
          </a:p>
        </p:txBody>
      </p:sp>
    </p:spTree>
    <p:extLst>
      <p:ext uri="{BB962C8B-B14F-4D97-AF65-F5344CB8AC3E}">
        <p14:creationId xmlns:p14="http://schemas.microsoft.com/office/powerpoint/2010/main" val="250511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23528" y="3068960"/>
            <a:ext cx="8064896" cy="26642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Mas não seria esta a lógica a vigorar no seio da comunidade Leonística.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014478" y="0"/>
            <a:ext cx="7445954" cy="692696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400" b="1" dirty="0"/>
              <a:t>ÉTICA - A CONDUTA EXEMPLAR DE CADA UM</a:t>
            </a:r>
          </a:p>
        </p:txBody>
      </p:sp>
    </p:spTree>
    <p:extLst>
      <p:ext uri="{BB962C8B-B14F-4D97-AF65-F5344CB8AC3E}">
        <p14:creationId xmlns:p14="http://schemas.microsoft.com/office/powerpoint/2010/main" val="226344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1222</TotalTime>
  <Words>509</Words>
  <Application>Microsoft Office PowerPoint</Application>
  <PresentationFormat>Apresentação na tela (4:3)</PresentationFormat>
  <Paragraphs>35</Paragraphs>
  <Slides>17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1" baseType="lpstr">
      <vt:lpstr>Century Schoolbook</vt:lpstr>
      <vt:lpstr>Wingdings</vt:lpstr>
      <vt:lpstr>Wingdings 2</vt:lpstr>
      <vt:lpstr>Balcão Envidraçado</vt:lpstr>
      <vt:lpstr>INSTRUÇÕES LEONÍSTICAS  “ÉTICA - A CONDUTA EXEMPLAR DE CADA UM”</vt:lpstr>
      <vt:lpstr>ÉTICA - A CONDUTA EXEMPLAR DE CADA UM</vt:lpstr>
      <vt:lpstr>ÉTICA - A CONDUTA EXEMPLAR DE CADA UM</vt:lpstr>
      <vt:lpstr>ÉTICA - A CONDUTA EXEMPLAR DE CADA UM</vt:lpstr>
      <vt:lpstr>ÉTICA - A CONDUTA EXEMPLAR DE CADA UM</vt:lpstr>
      <vt:lpstr>ÉTICA - A CONDUTA EXEMPLAR DE CADA UM</vt:lpstr>
      <vt:lpstr>ÉTICA - A CONDUTA EXEMPLAR DE CADA UM</vt:lpstr>
      <vt:lpstr>ÉTICA - A CONDUTA EXEMPLAR DE CADA UM</vt:lpstr>
      <vt:lpstr>ÉTICA - A CONDUTA EXEMPLAR DE CADA UM</vt:lpstr>
      <vt:lpstr>ÉTICA - A CONDUTA EXEMPLAR DE CADA UM</vt:lpstr>
      <vt:lpstr>ÉTICA - A CONDUTA EXEMPLAR DE CADA UM</vt:lpstr>
      <vt:lpstr>ÉTICA - A CONDUTA EXEMPLAR DE CADA UM</vt:lpstr>
      <vt:lpstr>ÉTICA - A CONDUTA EXEMPLAR DE CADA UM</vt:lpstr>
      <vt:lpstr>ÉTICA - A CONDUTA EXEMPLAR DE CADA UM</vt:lpstr>
      <vt:lpstr>ÉTICA - A CONDUTA EXEMPLAR DE CADA UM</vt:lpstr>
      <vt:lpstr>ÉTICA - A CONDUTA EXEMPLAR DE CADA UM</vt:lpstr>
      <vt:lpstr>ÉTICA - A CONDUTA EXEMPLAR DE CADA 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218</cp:revision>
  <dcterms:created xsi:type="dcterms:W3CDTF">2011-09-19T17:15:28Z</dcterms:created>
  <dcterms:modified xsi:type="dcterms:W3CDTF">2022-09-15T03:17:52Z</dcterms:modified>
</cp:coreProperties>
</file>