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397" r:id="rId3"/>
    <p:sldId id="398" r:id="rId4"/>
    <p:sldId id="399" r:id="rId5"/>
    <p:sldId id="400" r:id="rId6"/>
    <p:sldId id="401" r:id="rId7"/>
    <p:sldId id="403" r:id="rId8"/>
    <p:sldId id="406" r:id="rId9"/>
    <p:sldId id="407" r:id="rId10"/>
    <p:sldId id="408" r:id="rId11"/>
    <p:sldId id="409" r:id="rId12"/>
    <p:sldId id="412" r:id="rId13"/>
    <p:sldId id="410" r:id="rId14"/>
    <p:sldId id="413" r:id="rId15"/>
    <p:sldId id="411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39" autoAdjust="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lionscolatina.com.b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835696" y="3717032"/>
            <a:ext cx="6912768" cy="1224136"/>
          </a:xfrm>
        </p:spPr>
        <p:txBody>
          <a:bodyPr>
            <a:normAutofit/>
          </a:bodyPr>
          <a:lstStyle/>
          <a:p>
            <a:pPr algn="ctr"/>
            <a:br>
              <a:rPr lang="pt-BR" dirty="0"/>
            </a:b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“PROJETO AMIGOS DO LIONS”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1196752"/>
            <a:ext cx="7229930" cy="5472608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Tornando-se um </a:t>
            </a:r>
            <a:r>
              <a:rPr lang="pt-BR" altLang="pt-BR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AMIGO DO LIONS</a:t>
            </a: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logomarca será veiculada no site do Clube (</a:t>
            </a: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www.lionscolatina.com.br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), nas edições do jornal do LIONS (RUGIDO VIRTUAL) e divulgada no telão em todos os eventos programados</a:t>
            </a: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Sua empresa terá uma toalha personalizada que será utilizada nas mesas em todos os eventos realizados pelo Clube.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Você receberá um convite para o show de prêmios, com direito de participação nos sorteios do evento e ingresso para 02 pessoas. </a:t>
            </a:r>
            <a:endParaRPr lang="pt-BR" alt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     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</p:spTree>
    <p:extLst>
      <p:ext uri="{BB962C8B-B14F-4D97-AF65-F5344CB8AC3E}">
        <p14:creationId xmlns:p14="http://schemas.microsoft.com/office/powerpoint/2010/main" val="338459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2708920"/>
            <a:ext cx="7229930" cy="1872208"/>
          </a:xfrm>
        </p:spPr>
        <p:txBody>
          <a:bodyPr>
            <a:norm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Além disso, participando desse projeto sua empresa estará demonstrando o seu compromisso com a responsabilidade social.</a:t>
            </a:r>
            <a:endParaRPr lang="pt-BR" alt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</p:spTree>
    <p:extLst>
      <p:ext uri="{BB962C8B-B14F-4D97-AF65-F5344CB8AC3E}">
        <p14:creationId xmlns:p14="http://schemas.microsoft.com/office/powerpoint/2010/main" val="427425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2708920"/>
            <a:ext cx="7229930" cy="18722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Lions Clube presta serviços sem retribuição financeira, e o nosso lema, "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Nós Servimos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", não é apenas e simplesmente um lema, mas sim a definição de nossa filosofia.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</p:spTree>
    <p:extLst>
      <p:ext uri="{BB962C8B-B14F-4D97-AF65-F5344CB8AC3E}">
        <p14:creationId xmlns:p14="http://schemas.microsoft.com/office/powerpoint/2010/main" val="118523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2276872"/>
            <a:ext cx="7229930" cy="3816424"/>
          </a:xfrm>
        </p:spPr>
        <p:txBody>
          <a:bodyPr>
            <a:normAutofit fontScale="25000" lnSpcReduction="20000"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sz="9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Contamos com sua valiosa participação.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sz="9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Obrigado.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sz="9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________________________________</a:t>
            </a:r>
            <a:endParaRPr lang="pt-BR" altLang="pt-BR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sz="9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Alexandre Geraldo </a:t>
            </a:r>
            <a:r>
              <a:rPr lang="pt-BR" altLang="pt-BR" sz="9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Tononi</a:t>
            </a:r>
            <a:endParaRPr lang="pt-BR" altLang="pt-BR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sz="9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Presidente AL 2022/2023</a:t>
            </a:r>
            <a:endParaRPr lang="pt-BR" altLang="pt-BR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</p:spTree>
    <p:extLst>
      <p:ext uri="{BB962C8B-B14F-4D97-AF65-F5344CB8AC3E}">
        <p14:creationId xmlns:p14="http://schemas.microsoft.com/office/powerpoint/2010/main" val="336686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2708920"/>
            <a:ext cx="7229930" cy="1512168"/>
          </a:xfrm>
        </p:spPr>
        <p:txBody>
          <a:bodyPr>
            <a:norm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Cartão de agradecimento e comprovante do pagamento mensal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</p:spTree>
    <p:extLst>
      <p:ext uri="{BB962C8B-B14F-4D97-AF65-F5344CB8AC3E}">
        <p14:creationId xmlns:p14="http://schemas.microsoft.com/office/powerpoint/2010/main" val="232054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2708920"/>
            <a:ext cx="7229930" cy="1872208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760748"/>
              </p:ext>
            </p:extLst>
          </p:nvPr>
        </p:nvGraphicFramePr>
        <p:xfrm>
          <a:off x="2411760" y="2708920"/>
          <a:ext cx="3744416" cy="1778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orelDRAW" r:id="rId4" imgW="2760771" imgH="1401111" progId="CorelDraw.Graphic.16">
                  <p:embed/>
                </p:oleObj>
              </mc:Choice>
              <mc:Fallback>
                <p:oleObj name="CorelDRAW" r:id="rId4" imgW="2760771" imgH="1401111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11760" y="2708920"/>
                        <a:ext cx="3744416" cy="17782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30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2708920"/>
            <a:ext cx="7229930" cy="1728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projeto “AMIGOS DO LIONS” foi idealizado  pelo CL Marco Fontana e implementado em sua Presidência no nosso Clube no AL 2011/2012.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</p:spTree>
    <p:extLst>
      <p:ext uri="{BB962C8B-B14F-4D97-AF65-F5344CB8AC3E}">
        <p14:creationId xmlns:p14="http://schemas.microsoft.com/office/powerpoint/2010/main" val="18328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2924944"/>
            <a:ext cx="7229930" cy="15121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Pelo projeto cada Companheiro deve atrair, no mínimo, uma empresa para participar do mesmo.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</p:spTree>
    <p:extLst>
      <p:ext uri="{BB962C8B-B14F-4D97-AF65-F5344CB8AC3E}">
        <p14:creationId xmlns:p14="http://schemas.microsoft.com/office/powerpoint/2010/main" val="166660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2708920"/>
            <a:ext cx="7229930" cy="1728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empresa é convidada para participar do projeto, pelo CL, através da apresentação de uma carta convite explicativa, conforme modelo a seguir.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</p:spTree>
    <p:extLst>
      <p:ext uri="{BB962C8B-B14F-4D97-AF65-F5344CB8AC3E}">
        <p14:creationId xmlns:p14="http://schemas.microsoft.com/office/powerpoint/2010/main" val="151505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1412776"/>
            <a:ext cx="7229930" cy="3960440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Colatina, 04 de julho de 2022.</a:t>
            </a:r>
            <a:endParaRPr lang="pt-BR" alt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Ao Sr. </a:t>
            </a:r>
            <a:endParaRPr lang="pt-BR" alt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lang="pt-BR" alt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LIONS CLUBE COLATINA CENTRO, fundado em 26 de junho de 1.965, é uma entidade que presta serviços a entidades filantrópicas, a pessoas necessitadas e a comunidades carentes.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</p:spTree>
    <p:extLst>
      <p:ext uri="{BB962C8B-B14F-4D97-AF65-F5344CB8AC3E}">
        <p14:creationId xmlns:p14="http://schemas.microsoft.com/office/powerpoint/2010/main" val="195926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2924944"/>
            <a:ext cx="7229930" cy="1656184"/>
          </a:xfrm>
        </p:spPr>
        <p:txBody>
          <a:bodyPr>
            <a:normAutofit/>
          </a:bodyPr>
          <a:lstStyle/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</a:rPr>
              <a:t>As ações do LIONS têm o objetivo de diminuir as dificuldades e transformar a realidade dessas pessoas.</a:t>
            </a:r>
            <a:endParaRPr lang="pt-BR" altLang="pt-BR" sz="8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</p:spTree>
    <p:extLst>
      <p:ext uri="{BB962C8B-B14F-4D97-AF65-F5344CB8AC3E}">
        <p14:creationId xmlns:p14="http://schemas.microsoft.com/office/powerpoint/2010/main" val="405900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2780928"/>
            <a:ext cx="7229930" cy="2088232"/>
          </a:xfrm>
        </p:spPr>
        <p:txBody>
          <a:bodyPr>
            <a:normAutofit lnSpcReduction="10000"/>
          </a:bodyPr>
          <a:lstStyle/>
          <a:p>
            <a:pPr marL="0" lvl="0" indent="0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 atingir nossos objetivos precisamos realizar campanhas e eventos, os quais só são possíveis mediante a ajuda que recebemos de colaboradores.</a:t>
            </a:r>
            <a:endParaRPr lang="pt-BR" alt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</p:spTree>
    <p:extLst>
      <p:ext uri="{BB962C8B-B14F-4D97-AF65-F5344CB8AC3E}">
        <p14:creationId xmlns:p14="http://schemas.microsoft.com/office/powerpoint/2010/main" val="111436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2924944"/>
            <a:ext cx="7229930" cy="2232248"/>
          </a:xfrm>
        </p:spPr>
        <p:txBody>
          <a:bodyPr>
            <a:norm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 a realização desses eventos precisamos da participação da sociedade. Por isso lançamos um projeto denominado “</a:t>
            </a:r>
            <a:r>
              <a:rPr lang="pt-BR" altLang="pt-BR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AMIGOS DO LIONS</a:t>
            </a: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”.</a:t>
            </a:r>
            <a:endParaRPr lang="pt-BR" alt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</p:spTree>
    <p:extLst>
      <p:ext uri="{BB962C8B-B14F-4D97-AF65-F5344CB8AC3E}">
        <p14:creationId xmlns:p14="http://schemas.microsoft.com/office/powerpoint/2010/main" val="145154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14478" y="2924944"/>
            <a:ext cx="7229930" cy="1656184"/>
          </a:xfrm>
        </p:spPr>
        <p:txBody>
          <a:bodyPr>
            <a:norm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projeto consiste na colaboração mensal do valor de R$ 100,00 (cem reais) pelo período de 12 meses.</a:t>
            </a:r>
            <a:endParaRPr lang="pt-BR" alt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88640"/>
            <a:ext cx="7229930" cy="57606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AMIGOS DO LIONS</a:t>
            </a:r>
          </a:p>
        </p:txBody>
      </p:sp>
    </p:spTree>
    <p:extLst>
      <p:ext uri="{BB962C8B-B14F-4D97-AF65-F5344CB8AC3E}">
        <p14:creationId xmlns:p14="http://schemas.microsoft.com/office/powerpoint/2010/main" val="354345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1027</TotalTime>
  <Words>417</Words>
  <Application>Microsoft Office PowerPoint</Application>
  <PresentationFormat>Apresentação na tela (4:3)</PresentationFormat>
  <Paragraphs>59</Paragraphs>
  <Slides>15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2" baseType="lpstr">
      <vt:lpstr>Arial</vt:lpstr>
      <vt:lpstr>Century Schoolbook</vt:lpstr>
      <vt:lpstr>Times New Roman</vt:lpstr>
      <vt:lpstr>Wingdings</vt:lpstr>
      <vt:lpstr>Wingdings 2</vt:lpstr>
      <vt:lpstr>Balcão Envidraçado</vt:lpstr>
      <vt:lpstr>CorelDRAW</vt:lpstr>
      <vt:lpstr> “PROJETO AMIGOS DO LIONS”</vt:lpstr>
      <vt:lpstr>AMIGOS DO LIONS</vt:lpstr>
      <vt:lpstr>AMIGOS DO LIONS</vt:lpstr>
      <vt:lpstr>AMIGOS DO LIONS</vt:lpstr>
      <vt:lpstr>AMIGOS DO LIONS</vt:lpstr>
      <vt:lpstr>AMIGOS DO LIONS</vt:lpstr>
      <vt:lpstr>AMIGOS DO LIONS</vt:lpstr>
      <vt:lpstr>AMIGOS DO LIONS</vt:lpstr>
      <vt:lpstr>AMIGOS DO LIONS</vt:lpstr>
      <vt:lpstr>AMIGOS DO LIONS</vt:lpstr>
      <vt:lpstr>AMIGOS DO LIONS</vt:lpstr>
      <vt:lpstr>AMIGOS DO LIONS</vt:lpstr>
      <vt:lpstr>AMIGOS DO LIONS</vt:lpstr>
      <vt:lpstr>AMIGOS DO LIONS</vt:lpstr>
      <vt:lpstr>AMIGOS DO LIONS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190</cp:revision>
  <dcterms:created xsi:type="dcterms:W3CDTF">2011-09-19T17:15:28Z</dcterms:created>
  <dcterms:modified xsi:type="dcterms:W3CDTF">2022-09-15T03:18:18Z</dcterms:modified>
</cp:coreProperties>
</file>