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473" r:id="rId3"/>
    <p:sldId id="420" r:id="rId4"/>
    <p:sldId id="47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90" r:id="rId18"/>
    <p:sldId id="489" r:id="rId19"/>
    <p:sldId id="492" r:id="rId20"/>
    <p:sldId id="487" r:id="rId21"/>
    <p:sldId id="488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07704" y="3068960"/>
            <a:ext cx="6840760" cy="2520280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“COMPORTAMENTO DOS LEÕES E DOMADORAS NAS REUNIÕES”</a:t>
            </a:r>
          </a:p>
        </p:txBody>
      </p:sp>
    </p:spTree>
    <p:extLst>
      <p:ext uri="{BB962C8B-B14F-4D97-AF65-F5344CB8AC3E}">
        <p14:creationId xmlns:p14="http://schemas.microsoft.com/office/powerpoint/2010/main" val="118303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Não participar de conversas paralelas durante a reunião.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61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Lembre-se que a conversação e a desatenção, quando alguém está usando a palavra, é um desrespeito a quem fala e ao próprio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029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Quando quiser falar é só levantar o braço, que o Presidente concederá a palavra.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776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Não precisa contar o histórico do evento é só dizer o essencial (fizemos uma reunião e ficou decidido isto).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810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Não ficar discutindo ou comentando muito sobre evento realizado. O Presidente analisa, fala sobre o que precisa melhorar e no máximo um ou dois comentam.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357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Na discussão de qualquer assunto as falas devem ser curtas para dar oportunidade de todos participarem (dar a palavra por no máximo dois minutos).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4528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Deixar todos falarem. Ser objetivo e rápido na sua fala (no máximo dois minutos).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8717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Concluída a fala sobre o assunto não voltar a falar do mesmo nessa reunião.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370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Os assuntos já discutidos não voltarão para discussão e serão colocados na ata.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689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A reunião tem uma agenda a ser cumprida, toda ela merecedora de atenção e interesse, afinal, aquela reunião está havendo por causa do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14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5922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Nesta instrução vamos comentar sobre alguns pontos que precisam ser respeitados nas nossas reuniões.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0437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Não pedir para quebrar o protocolo. Depois da jaula fechada ninguém mais fala, só o Presidente.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2987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apresentada pelo PMJF CL Marco Antônio Fontana do LC Colatina Centro – DLC11, na reunião do dia 07/11/2022.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5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Observar e cumprir o horário de início e término da reunião.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35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Ler a pauta antes de abrir a jaula e ver se alguém quer colocar mais algum assunto.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25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Desligar o telefone celular, ou se deixá-lo ligado, que seja na função silencioso.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65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Não ficar olhando mensagens ou whatsapp durante a reunião.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974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6642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Se precisar atender a alguma ligação, saia do local da reunião para falar.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979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Se tivermos a presença de convidado, o Leão que o convidou deve ficar ao seu lado.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026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COMPORTAMENTO NAS REUNIÕES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20880" cy="27363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dirty="0"/>
              <a:t>Prestar atenção quando alguém está usando a palavra.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6226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426</Words>
  <Application>Microsoft Office PowerPoint</Application>
  <PresentationFormat>Apresentação na tela (4:3)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Balcão Envidraçado</vt:lpstr>
      <vt:lpstr>INSTRUÇÕES LEONÍSTICAS  “COMPORTAMENTO DOS LEÕES E DOMADORAS NAS REUNIÕES”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  <vt:lpstr>COMPORTAMENTO NAS REUNIÕES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356</cp:revision>
  <dcterms:created xsi:type="dcterms:W3CDTF">2011-09-19T17:15:28Z</dcterms:created>
  <dcterms:modified xsi:type="dcterms:W3CDTF">2023-01-25T01:58:32Z</dcterms:modified>
</cp:coreProperties>
</file>