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399" r:id="rId3"/>
    <p:sldId id="416" r:id="rId4"/>
    <p:sldId id="404" r:id="rId5"/>
    <p:sldId id="403" r:id="rId6"/>
    <p:sldId id="414" r:id="rId7"/>
    <p:sldId id="418" r:id="rId8"/>
    <p:sldId id="413" r:id="rId9"/>
    <p:sldId id="430" r:id="rId10"/>
    <p:sldId id="420" r:id="rId11"/>
    <p:sldId id="412" r:id="rId12"/>
    <p:sldId id="411" r:id="rId13"/>
    <p:sldId id="422" r:id="rId14"/>
    <p:sldId id="417" r:id="rId15"/>
    <p:sldId id="398" r:id="rId16"/>
    <p:sldId id="423" r:id="rId17"/>
    <p:sldId id="409" r:id="rId18"/>
    <p:sldId id="427" r:id="rId19"/>
    <p:sldId id="425" r:id="rId20"/>
    <p:sldId id="429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8" autoAdjust="0"/>
    <p:restoredTop sz="94660"/>
  </p:normalViewPr>
  <p:slideViewPr>
    <p:cSldViewPr>
      <p:cViewPr varScale="1">
        <p:scale>
          <a:sx n="105" d="100"/>
          <a:sy n="105" d="100"/>
        </p:scale>
        <p:origin x="178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07/07/2024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07/07/2024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07/07/2024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07/07/2024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07/07/2024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07/07/2024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07/07/2024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07/07/2024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07/07/2024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07/07/2024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07/07/2024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1E496C5-7870-4DA6-97BC-0E677AFAB677}" type="datetimeFigureOut">
              <a:rPr lang="pt-BR" smtClean="0"/>
              <a:pPr/>
              <a:t>07/07/2024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77552"/>
            <a:ext cx="2946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2286000" y="3645024"/>
            <a:ext cx="5886400" cy="2448272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100" dirty="0"/>
              <a:t>INSTRUÇÕES LEONÍSTICAS</a:t>
            </a:r>
            <a:br>
              <a:rPr lang="pt-BR" dirty="0"/>
            </a:br>
            <a:r>
              <a:rPr lang="pt-BR" sz="4000" dirty="0"/>
              <a:t>“presidente proativo”</a:t>
            </a:r>
            <a:br>
              <a:rPr lang="pt-BR" sz="4000" dirty="0"/>
            </a:br>
            <a:endParaRPr lang="pt-BR" sz="4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780928"/>
            <a:ext cx="7992888" cy="345638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3000" dirty="0"/>
              <a:t>Escolhem com sabedoria as coisas que podem influir para uma mudança significativa que atenda a muitos.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800" b="1" dirty="0"/>
              <a:t>PRESIDENTE PROATIVO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787918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780928"/>
            <a:ext cx="7992888" cy="3384376"/>
          </a:xfrm>
        </p:spPr>
        <p:txBody>
          <a:bodyPr>
            <a:normAutofit/>
          </a:bodyPr>
          <a:lstStyle/>
          <a:p>
            <a:pPr algn="just" fontAlgn="base">
              <a:buNone/>
            </a:pPr>
            <a:r>
              <a:rPr lang="pt-BR" sz="3000" dirty="0"/>
              <a:t>É dono do seu tempo, piloto de seu veículo e não fica em cima do muro esperando as coisas acontecerem.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800" b="1" dirty="0"/>
              <a:t>PRESIDENTE PROATIVO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50854" y="2708920"/>
            <a:ext cx="7981586" cy="3672408"/>
          </a:xfrm>
        </p:spPr>
        <p:txBody>
          <a:bodyPr>
            <a:normAutofit/>
          </a:bodyPr>
          <a:lstStyle/>
          <a:p>
            <a:pPr algn="just" fontAlgn="base">
              <a:buNone/>
            </a:pPr>
            <a:r>
              <a:rPr lang="pt-BR" sz="3000" dirty="0"/>
              <a:t>Sabe que uma das únicas coisas que todo ser humano possui igual a todas as pessoas; mesmo sendo o Presidente, o Papa, Bil Gates, Messi ou um mendigo; são as 24 horas do dia.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800" b="1" dirty="0"/>
              <a:t>PRESIDENTE PROATIVO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50854" y="2849732"/>
            <a:ext cx="7981586" cy="3099548"/>
          </a:xfrm>
        </p:spPr>
        <p:txBody>
          <a:bodyPr>
            <a:normAutofit/>
          </a:bodyPr>
          <a:lstStyle/>
          <a:p>
            <a:pPr algn="just" fontAlgn="base">
              <a:buNone/>
            </a:pPr>
            <a:r>
              <a:rPr lang="pt-BR" sz="3000" dirty="0"/>
              <a:t>A maneira como determina seu dia é que realmente faz a diferença entre a pessoa proativa ou não.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800" b="1" dirty="0"/>
              <a:t>PRESIDENTE PROATIVO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817107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10422" y="2852936"/>
            <a:ext cx="7805994" cy="2880320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pt-BR" sz="3000" dirty="0"/>
              <a:t>Você CL Alexandre tem esse perfil.</a:t>
            </a: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800" b="1" dirty="0"/>
              <a:t>PRESIDENTE PROATIVO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818523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708920"/>
            <a:ext cx="7920880" cy="3024336"/>
          </a:xfrm>
        </p:spPr>
        <p:txBody>
          <a:bodyPr>
            <a:normAutofit/>
          </a:bodyPr>
          <a:lstStyle/>
          <a:p>
            <a:pPr algn="just" fontAlgn="base">
              <a:buNone/>
            </a:pPr>
            <a:r>
              <a:rPr lang="pt-BR" sz="3000" dirty="0"/>
              <a:t>E tenha certeza que as pessoas proativas sempre saem na frente quando o assunto é desempenho e alcance de resultados no trabalho.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800" b="1" dirty="0"/>
              <a:t>PRESIDENTE PROATIVO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708920"/>
            <a:ext cx="7704856" cy="3384376"/>
          </a:xfrm>
        </p:spPr>
        <p:txBody>
          <a:bodyPr>
            <a:normAutofit/>
          </a:bodyPr>
          <a:lstStyle/>
          <a:p>
            <a:pPr algn="just" fontAlgn="base">
              <a:buNone/>
            </a:pPr>
            <a:r>
              <a:rPr lang="pt-BR" sz="3000" dirty="0"/>
              <a:t>Pessoas proativas estão sempre adiantes do seu tempo, fazem as coisas acontecerem e mudam a história de qualquer organização.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800" b="1" dirty="0"/>
              <a:t>PRESIDENTE PROATIVO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369275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636912"/>
            <a:ext cx="7920880" cy="3837040"/>
          </a:xfrm>
        </p:spPr>
        <p:txBody>
          <a:bodyPr>
            <a:normAutofit/>
          </a:bodyPr>
          <a:lstStyle/>
          <a:p>
            <a:pPr algn="just" fontAlgn="base">
              <a:buNone/>
            </a:pPr>
            <a:r>
              <a:rPr lang="pt-BR" sz="3000" dirty="0"/>
              <a:t>Neste contexto, construir um LIONS CLUBE feliz foi um bom propósito de uma nova alternativa de renovação da prosperidade Leonística.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800" b="1" dirty="0"/>
              <a:t>PRESIDENTE PROATIVO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636912"/>
            <a:ext cx="7920880" cy="3837040"/>
          </a:xfrm>
        </p:spPr>
        <p:txBody>
          <a:bodyPr>
            <a:normAutofit/>
          </a:bodyPr>
          <a:lstStyle/>
          <a:p>
            <a:pPr algn="just" fontAlgn="base">
              <a:buNone/>
            </a:pPr>
            <a:r>
              <a:rPr lang="pt-BR" sz="3000" dirty="0"/>
              <a:t>Por isto, nós, CCLL, CCaLL e DDMM do Lions Clube Colatina Centro agradecemos a sua dedicação e a oportunidade que nos deu para  servir.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800" b="1" dirty="0"/>
              <a:t>PRESIDENTE PROATIVO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548507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276872"/>
            <a:ext cx="7848872" cy="4197080"/>
          </a:xfrm>
        </p:spPr>
        <p:txBody>
          <a:bodyPr>
            <a:normAutofit/>
          </a:bodyPr>
          <a:lstStyle/>
          <a:p>
            <a:pPr algn="just" fontAlgn="base">
              <a:buNone/>
            </a:pPr>
            <a:r>
              <a:rPr lang="pt-BR" sz="3000" dirty="0"/>
              <a:t>Parabéns pela grande administração nos AL 2022/2023 e 2023/2024.</a:t>
            </a:r>
          </a:p>
          <a:p>
            <a:pPr fontAlgn="base">
              <a:buNone/>
            </a:pPr>
            <a:endParaRPr lang="pt-BR" sz="3000" dirty="0"/>
          </a:p>
          <a:p>
            <a:pPr fontAlgn="base">
              <a:buNone/>
            </a:pPr>
            <a:endParaRPr lang="pt-BR" sz="3000" dirty="0"/>
          </a:p>
          <a:p>
            <a:pPr fontAlgn="base">
              <a:buNone/>
            </a:pPr>
            <a:endParaRPr lang="pt-BR" sz="3000" dirty="0"/>
          </a:p>
          <a:p>
            <a:pPr fontAlgn="base">
              <a:buNone/>
            </a:pPr>
            <a:r>
              <a:rPr lang="pt-BR" sz="3000" dirty="0"/>
              <a:t>Obrigado Presidente Alexandre Tononi.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800" b="1" dirty="0"/>
              <a:t>PRESIDENTE PROATIVO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019258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3356992"/>
            <a:ext cx="7920880" cy="2664296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pt-BR" dirty="0"/>
              <a:t>O QUE É SER UM PRESIDENTE PROATIVO?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800" b="1" dirty="0"/>
              <a:t>PRESIDENTE PROATIVO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564904"/>
            <a:ext cx="7848872" cy="39090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000" dirty="0"/>
              <a:t>Instrução Leonística apresentada no DLA-3 pelo PDG João Lopes e adaptada pelo PMJF CL Marco Antônio Fontana do LC Colatina Centro - DLC-11.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800" b="1" dirty="0"/>
              <a:t>PRESIDENTE PROATIVO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364452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924944"/>
            <a:ext cx="7992888" cy="3384376"/>
          </a:xfrm>
        </p:spPr>
        <p:txBody>
          <a:bodyPr>
            <a:normAutofit/>
          </a:bodyPr>
          <a:lstStyle/>
          <a:p>
            <a:pPr algn="just" fontAlgn="base">
              <a:buNone/>
            </a:pPr>
            <a:r>
              <a:rPr lang="pt-BR" sz="3000" dirty="0"/>
              <a:t>Um Presidente proativo é aquele que enxerga além do que vê e busca sempre se atualizar.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800" b="1" dirty="0"/>
              <a:t>PRESIDENTE PROATIVO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85030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918022"/>
            <a:ext cx="7992888" cy="5939978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pt-BR" sz="3000" b="1" dirty="0"/>
              <a:t>Ser proativo é:</a:t>
            </a:r>
          </a:p>
          <a:p>
            <a:pPr fontAlgn="base">
              <a:buNone/>
            </a:pPr>
            <a:endParaRPr lang="pt-BR" sz="3000" b="1" dirty="0"/>
          </a:p>
          <a:p>
            <a:pPr fontAlgn="base">
              <a:buNone/>
            </a:pPr>
            <a:r>
              <a:rPr lang="pt-BR" sz="3000" dirty="0"/>
              <a:t>ter iniciativa e perspicácia,</a:t>
            </a:r>
          </a:p>
          <a:p>
            <a:pPr fontAlgn="base">
              <a:buNone/>
            </a:pPr>
            <a:endParaRPr lang="pt-BR" sz="3000" dirty="0"/>
          </a:p>
          <a:p>
            <a:pPr fontAlgn="base">
              <a:buNone/>
            </a:pPr>
            <a:r>
              <a:rPr lang="pt-BR" sz="3000" dirty="0"/>
              <a:t>fazer questionamento positivo,</a:t>
            </a:r>
          </a:p>
          <a:p>
            <a:pPr fontAlgn="base">
              <a:buNone/>
            </a:pPr>
            <a:endParaRPr lang="pt-BR" sz="3000" dirty="0"/>
          </a:p>
          <a:p>
            <a:pPr fontAlgn="base">
              <a:buNone/>
            </a:pPr>
            <a:r>
              <a:rPr lang="pt-BR" sz="3000" dirty="0"/>
              <a:t>ter agilidade e responsabilidade,</a:t>
            </a:r>
          </a:p>
          <a:p>
            <a:pPr fontAlgn="base">
              <a:buNone/>
            </a:pPr>
            <a:endParaRPr lang="pt-BR" sz="3000" dirty="0"/>
          </a:p>
          <a:p>
            <a:pPr fontAlgn="base">
              <a:buNone/>
            </a:pPr>
            <a:r>
              <a:rPr lang="pt-BR" sz="3000" dirty="0"/>
              <a:t>planejar o que faz, e,</a:t>
            </a:r>
          </a:p>
          <a:p>
            <a:pPr fontAlgn="base">
              <a:buNone/>
            </a:pPr>
            <a:endParaRPr lang="pt-BR" sz="3000" dirty="0"/>
          </a:p>
          <a:p>
            <a:pPr fontAlgn="base">
              <a:buNone/>
            </a:pPr>
            <a:r>
              <a:rPr lang="pt-BR" sz="3000" dirty="0"/>
              <a:t>aperfeiçoar-se continuamente.</a:t>
            </a:r>
            <a:endParaRPr lang="pt-BR" dirty="0"/>
          </a:p>
          <a:p>
            <a:pPr fontAlgn="base">
              <a:buNone/>
            </a:pPr>
            <a:endParaRPr lang="pt-BR" dirty="0"/>
          </a:p>
          <a:p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800" b="1" dirty="0"/>
              <a:t>PRESIDENTE PROATIVO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3140968"/>
            <a:ext cx="7992888" cy="2376264"/>
          </a:xfrm>
        </p:spPr>
        <p:txBody>
          <a:bodyPr>
            <a:normAutofit/>
          </a:bodyPr>
          <a:lstStyle/>
          <a:p>
            <a:pPr algn="just" fontAlgn="base">
              <a:buNone/>
            </a:pPr>
            <a:r>
              <a:rPr lang="pt-BR" sz="3000" dirty="0"/>
              <a:t>Enfim, ser proativo exige mudanças no pensar e no agir.</a:t>
            </a:r>
            <a:endParaRPr lang="pt-BR" dirty="0"/>
          </a:p>
          <a:p>
            <a:pPr fontAlgn="base">
              <a:buNone/>
            </a:pPr>
            <a:endParaRPr lang="pt-BR" dirty="0"/>
          </a:p>
          <a:p>
            <a:pPr fontAlgn="base">
              <a:buNone/>
            </a:pPr>
            <a:endParaRPr lang="pt-BR" dirty="0"/>
          </a:p>
          <a:p>
            <a:pPr fontAlgn="base">
              <a:buNone/>
            </a:pPr>
            <a:endParaRPr lang="pt-BR" dirty="0"/>
          </a:p>
          <a:p>
            <a:pPr fontAlgn="base">
              <a:buNone/>
            </a:pPr>
            <a:endParaRPr lang="pt-BR" dirty="0"/>
          </a:p>
          <a:p>
            <a:pPr fontAlgn="base">
              <a:buNone/>
            </a:pPr>
            <a:endParaRPr lang="pt-BR" dirty="0"/>
          </a:p>
          <a:p>
            <a:pPr fontAlgn="base">
              <a:buNone/>
            </a:pPr>
            <a:endParaRPr lang="pt-BR" dirty="0"/>
          </a:p>
          <a:p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188640"/>
            <a:ext cx="7517962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800" b="1" dirty="0"/>
              <a:t>PRESIDENTE PROATIVO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3140968"/>
            <a:ext cx="7920880" cy="244827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3000" dirty="0"/>
              <a:t>Analisemos as diferenças entre pessoas reativas e proativas.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800" b="1" dirty="0"/>
              <a:t>PRESIDENTE PROATIVO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3068960"/>
            <a:ext cx="7920880" cy="25202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000" dirty="0"/>
              <a:t>Pessoas reativas são aquelas que pensam e   atuam  dentro de padrões de causa e efeito.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800" b="1" dirty="0"/>
              <a:t>PRESIDENTE PROATIVO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254217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636912"/>
            <a:ext cx="7920880" cy="36004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3000" dirty="0"/>
              <a:t>Pessoas proativas influenciam o meio, garantem harmonia, direcionam boas energias, iluminam tudo e a todos ao seu redor.</a:t>
            </a: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800" b="1" dirty="0"/>
              <a:t>PRESIDENTE PROATIVO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95536" y="3068960"/>
            <a:ext cx="8136904" cy="331236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3000" dirty="0"/>
              <a:t>Nunca se sentem vítimas das circunstâncias.</a:t>
            </a: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800" b="1" dirty="0"/>
              <a:t>PRESIDENTE PROATIVO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25600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1128</TotalTime>
  <Words>403</Words>
  <Application>Microsoft Office PowerPoint</Application>
  <PresentationFormat>Apresentação na tela (4:3)</PresentationFormat>
  <Paragraphs>58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4" baseType="lpstr">
      <vt:lpstr>Century Schoolbook</vt:lpstr>
      <vt:lpstr>Wingdings</vt:lpstr>
      <vt:lpstr>Wingdings 2</vt:lpstr>
      <vt:lpstr>Balcão Envidraçado</vt:lpstr>
      <vt:lpstr>INSTRUÇÕES LEONÍSTICAS “presidente proativo” </vt:lpstr>
      <vt:lpstr>PRESIDENTE PROATIVO</vt:lpstr>
      <vt:lpstr>PRESIDENTE PROATIVO</vt:lpstr>
      <vt:lpstr>PRESIDENTE PROATIVO</vt:lpstr>
      <vt:lpstr>PRESIDENTE PROATIVO</vt:lpstr>
      <vt:lpstr>PRESIDENTE PROATIVO</vt:lpstr>
      <vt:lpstr>PRESIDENTE PROATIVO</vt:lpstr>
      <vt:lpstr>PRESIDENTE PROATIVO</vt:lpstr>
      <vt:lpstr>PRESIDENTE PROATIVO</vt:lpstr>
      <vt:lpstr>PRESIDENTE PROATIVO</vt:lpstr>
      <vt:lpstr>PRESIDENTE PROATIVO</vt:lpstr>
      <vt:lpstr>PRESIDENTE PROATIVO</vt:lpstr>
      <vt:lpstr>PRESIDENTE PROATIVO</vt:lpstr>
      <vt:lpstr>PRESIDENTE PROATIVO</vt:lpstr>
      <vt:lpstr>PRESIDENTE PROATIVO</vt:lpstr>
      <vt:lpstr>PRESIDENTE PROATIVO</vt:lpstr>
      <vt:lpstr>PRESIDENTE PROATIVO</vt:lpstr>
      <vt:lpstr>PRESIDENTE PROATIVO</vt:lpstr>
      <vt:lpstr>PRESIDENTE PROATIVO</vt:lpstr>
      <vt:lpstr>PRESIDENTE PROATIVO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vaoliveira</dc:creator>
  <cp:lastModifiedBy>Fernando Ruas de Oliveira</cp:lastModifiedBy>
  <cp:revision>226</cp:revision>
  <dcterms:created xsi:type="dcterms:W3CDTF">2011-09-19T17:15:28Z</dcterms:created>
  <dcterms:modified xsi:type="dcterms:W3CDTF">2024-07-07T04:01:08Z</dcterms:modified>
</cp:coreProperties>
</file>