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  <p:sldId id="396" r:id="rId3"/>
    <p:sldId id="404" r:id="rId4"/>
    <p:sldId id="405" r:id="rId5"/>
    <p:sldId id="360" r:id="rId6"/>
    <p:sldId id="395" r:id="rId7"/>
    <p:sldId id="359" r:id="rId8"/>
    <p:sldId id="398" r:id="rId9"/>
    <p:sldId id="397" r:id="rId10"/>
    <p:sldId id="358" r:id="rId11"/>
    <p:sldId id="400" r:id="rId12"/>
    <p:sldId id="399" r:id="rId13"/>
    <p:sldId id="401" r:id="rId14"/>
    <p:sldId id="403" r:id="rId15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/>
              <a:t>Clique para editar o estilo do subtítulo mestre</a:t>
            </a:r>
            <a:endParaRPr kumimoji="0" lang="en-US"/>
          </a:p>
        </p:txBody>
      </p:sp>
      <p:sp>
        <p:nvSpPr>
          <p:cNvPr id="28" name="Espaço Reservado para Data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B1E496C5-7870-4DA6-97BC-0E677AFAB677}" type="datetimeFigureOut">
              <a:rPr lang="pt-BR" smtClean="0"/>
              <a:pPr/>
              <a:t>06/05/2021</a:t>
            </a:fld>
            <a:endParaRPr lang="pt-BR"/>
          </a:p>
        </p:txBody>
      </p:sp>
      <p:sp>
        <p:nvSpPr>
          <p:cNvPr id="17" name="Espaço Reservado para Rodapé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pt-BR"/>
          </a:p>
        </p:txBody>
      </p:sp>
      <p:sp>
        <p:nvSpPr>
          <p:cNvPr id="10" name="Retângulo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tângulo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tângulo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tângulo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ector reto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Conector reto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Conector reto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ector reto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ector reto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Conector reto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tângulo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ipse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ipse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Elipse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Elipse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Elipse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Espaço Reservado para Número de Slide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3052D455-DE07-4CD1-85E1-692EAC29887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BR"/>
              <a:t>Clique para editar os estilos do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496C5-7870-4DA6-97BC-0E677AFAB677}" type="datetimeFigureOut">
              <a:rPr lang="pt-BR" smtClean="0"/>
              <a:pPr/>
              <a:t>06/05/2021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2D455-DE07-4CD1-85E1-692EAC29887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pt-BR"/>
              <a:t>Clique para editar os estilos do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496C5-7870-4DA6-97BC-0E677AFAB677}" type="datetimeFigureOut">
              <a:rPr lang="pt-BR" smtClean="0"/>
              <a:pPr/>
              <a:t>06/05/2021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2D455-DE07-4CD1-85E1-692EAC29887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8" name="Espaço Reservado para Conteúdo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pt-BR"/>
              <a:t>Clique para editar os estilos do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1E496C5-7870-4DA6-97BC-0E677AFAB677}" type="datetimeFigureOut">
              <a:rPr lang="pt-BR" smtClean="0"/>
              <a:pPr/>
              <a:t>06/05/2021</a:t>
            </a:fld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3052D455-DE07-4CD1-85E1-692EAC29887D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0" name="Espaço Reservado para Rodapé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B1E496C5-7870-4DA6-97BC-0E677AFAB677}" type="datetimeFigureOut">
              <a:rPr lang="pt-BR" smtClean="0"/>
              <a:pPr/>
              <a:t>06/05/2021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pt-BR"/>
          </a:p>
        </p:txBody>
      </p:sp>
      <p:sp>
        <p:nvSpPr>
          <p:cNvPr id="9" name="Retângulo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ângulo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tângulo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tângulo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ector reto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Conector reto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ector reto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ector reto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Conector reto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tângulo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Elipse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Elipse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ipse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lipse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ipse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Conector reto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3052D455-DE07-4CD1-85E1-692EAC29887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496C5-7870-4DA6-97BC-0E677AFAB677}" type="datetimeFigureOut">
              <a:rPr lang="pt-BR" smtClean="0"/>
              <a:pPr/>
              <a:t>06/05/2021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2D455-DE07-4CD1-85E1-692EAC29887D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9" name="Espaço Reservado para Conteúdo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pt-BR"/>
              <a:t>Clique para editar os estilos do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pt-BR"/>
              <a:t>Clique para editar os estilos do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496C5-7870-4DA6-97BC-0E677AFAB677}" type="datetimeFigureOut">
              <a:rPr lang="pt-BR" smtClean="0"/>
              <a:pPr/>
              <a:t>06/05/2021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2D455-DE07-4CD1-85E1-692EAC29887D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pt-BR"/>
              <a:t>Clique para editar os estilos do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13" name="Espaço Reservado para Conteúdo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pt-BR"/>
              <a:t>Clique para editar os estilos do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12" name="Espaço Reservado para Texto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pt-BR"/>
              <a:t>Clique para editar os estilos do texto mestre</a:t>
            </a:r>
          </a:p>
        </p:txBody>
      </p:sp>
      <p:sp>
        <p:nvSpPr>
          <p:cNvPr id="14" name="Espaço Reservado para Texto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pt-BR"/>
              <a:t>Clique para editar os estilos do texto mestre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6" name="Espaço Reservado para Data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1E496C5-7870-4DA6-97BC-0E677AFAB677}" type="datetimeFigureOut">
              <a:rPr lang="pt-BR" smtClean="0"/>
              <a:pPr/>
              <a:t>06/05/2021</a:t>
            </a:fld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3052D455-DE07-4CD1-85E1-692EAC29887D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496C5-7870-4DA6-97BC-0E677AFAB677}" type="datetimeFigureOut">
              <a:rPr lang="pt-BR" smtClean="0"/>
              <a:pPr/>
              <a:t>06/05/2021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2D455-DE07-4CD1-85E1-692EAC29887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ector reto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BR"/>
              <a:t>Clique para editar os estilos do texto mestre</a:t>
            </a:r>
          </a:p>
        </p:txBody>
      </p:sp>
      <p:sp>
        <p:nvSpPr>
          <p:cNvPr id="8" name="Conector reto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Conector reto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Conector reto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tângulo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ector reto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Elipse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Espaço Reservado para Conteúdo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pt-BR"/>
              <a:t>Clique para editar os estilos do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21" name="Espaço Reservado para Data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1E496C5-7870-4DA6-97BC-0E677AFAB677}" type="datetimeFigureOut">
              <a:rPr lang="pt-BR" smtClean="0"/>
              <a:pPr/>
              <a:t>06/05/2021</a:t>
            </a:fld>
            <a:endParaRPr lang="pt-BR"/>
          </a:p>
        </p:txBody>
      </p:sp>
      <p:sp>
        <p:nvSpPr>
          <p:cNvPr id="22" name="Espaço Reservado para Número de Slide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3052D455-DE07-4CD1-85E1-692EAC29887D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23" name="Espaço Reservado para Rodapé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ector reto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Elipse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pt-BR"/>
              <a:t>Clique no ícone para adicionar uma imagem</a:t>
            </a:r>
            <a:endParaRPr kumimoji="0" lang="en-US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t-BR"/>
              <a:t>Clique para editar os estilos do texto mestre</a:t>
            </a:r>
          </a:p>
        </p:txBody>
      </p:sp>
      <p:sp>
        <p:nvSpPr>
          <p:cNvPr id="10" name="Conector reto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tângulo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ector reto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Conector reto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Conector reto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Espaço Reservado para Data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1E496C5-7870-4DA6-97BC-0E677AFAB677}" type="datetimeFigureOut">
              <a:rPr lang="pt-BR" smtClean="0"/>
              <a:pPr/>
              <a:t>06/05/2021</a:t>
            </a:fld>
            <a:endParaRPr lang="pt-BR"/>
          </a:p>
        </p:txBody>
      </p:sp>
      <p:sp>
        <p:nvSpPr>
          <p:cNvPr id="18" name="Espaço Reservado para Número de Slide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3052D455-DE07-4CD1-85E1-692EAC29887D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21" name="Espaço Reservado para Rodapé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ector reto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Espaço Reservado para Título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13" name="Espaço Reservado para Texto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/>
              <a:t>Clique para editar os estilos do texto mestre</a:t>
            </a:r>
          </a:p>
          <a:p>
            <a:pPr lvl="1" eaLnBrk="1" latinLnBrk="0" hangingPunct="1"/>
            <a:r>
              <a:rPr kumimoji="0" lang="pt-BR"/>
              <a:t>Segundo nível</a:t>
            </a:r>
          </a:p>
          <a:p>
            <a:pPr lvl="2" eaLnBrk="1" latinLnBrk="0" hangingPunct="1"/>
            <a:r>
              <a:rPr kumimoji="0" lang="pt-BR"/>
              <a:t>Terceiro nível</a:t>
            </a:r>
          </a:p>
          <a:p>
            <a:pPr lvl="3" eaLnBrk="1" latinLnBrk="0" hangingPunct="1"/>
            <a:r>
              <a:rPr kumimoji="0" lang="pt-BR"/>
              <a:t>Quarto nível</a:t>
            </a:r>
          </a:p>
          <a:p>
            <a:pPr lvl="4" eaLnBrk="1" latinLnBrk="0" hangingPunct="1"/>
            <a:r>
              <a:rPr kumimoji="0" lang="pt-BR"/>
              <a:t>Quinto nível</a:t>
            </a:r>
            <a:endParaRPr kumimoji="0" lang="en-US"/>
          </a:p>
        </p:txBody>
      </p:sp>
      <p:sp>
        <p:nvSpPr>
          <p:cNvPr id="14" name="Espaço Reservado para Data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B1E496C5-7870-4DA6-97BC-0E677AFAB677}" type="datetimeFigureOut">
              <a:rPr lang="pt-BR" smtClean="0"/>
              <a:pPr/>
              <a:t>06/05/2021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7" name="Conector reto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Conector reto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tângulo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ector reto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Elipse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spaço Reservado para Número de Slide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3052D455-DE07-4CD1-85E1-692EAC29887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75856" y="177552"/>
            <a:ext cx="2946400" cy="281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ítulo 1"/>
          <p:cNvSpPr>
            <a:spLocks noGrp="1"/>
          </p:cNvSpPr>
          <p:nvPr>
            <p:ph type="ctrTitle"/>
          </p:nvPr>
        </p:nvSpPr>
        <p:spPr>
          <a:xfrm>
            <a:off x="2286000" y="3789040"/>
            <a:ext cx="6172200" cy="1800200"/>
          </a:xfrm>
        </p:spPr>
        <p:txBody>
          <a:bodyPr/>
          <a:lstStyle/>
          <a:p>
            <a:pPr algn="ctr"/>
            <a:r>
              <a:rPr lang="pt-BR" dirty="0"/>
              <a:t>INSTRUÇÕES LEONÍSTICAS</a:t>
            </a:r>
            <a:br>
              <a:rPr lang="pt-BR" dirty="0"/>
            </a:br>
            <a:br>
              <a:rPr lang="pt-BR" dirty="0"/>
            </a:br>
            <a:r>
              <a:rPr lang="pt-BR" dirty="0"/>
              <a:t>“CONVENÇÃO DISTRITAL”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827584" y="2420888"/>
            <a:ext cx="7344816" cy="36004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pt-BR" dirty="0"/>
              <a:t>Se você é um daqueles Leões que nunca compareceram ou acompanharam uma Convenção, então você não experimentou um dos privilégios mais desfrutáveis e recompensadores de ser associado do LIONS. </a:t>
            </a: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0357" y="72009"/>
            <a:ext cx="884121" cy="846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ítulo 4"/>
          <p:cNvSpPr>
            <a:spLocks noGrp="1"/>
          </p:cNvSpPr>
          <p:nvPr>
            <p:ph type="title"/>
          </p:nvPr>
        </p:nvSpPr>
        <p:spPr>
          <a:xfrm>
            <a:off x="1014478" y="72009"/>
            <a:ext cx="7157922" cy="692695"/>
          </a:xfrm>
        </p:spPr>
        <p:txBody>
          <a:bodyPr>
            <a:normAutofit/>
          </a:bodyPr>
          <a:lstStyle/>
          <a:p>
            <a:pPr algn="ctr"/>
            <a:r>
              <a:rPr lang="pt-BR" sz="3200" b="1" dirty="0"/>
              <a:t>convenção distrital</a:t>
            </a:r>
            <a:endParaRPr lang="pt-BR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827584" y="2348880"/>
            <a:ext cx="7344816" cy="36004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pt-BR" dirty="0"/>
              <a:t>A Convenção Distrital é tão importante que o Presidente Internacional seleciona um de seus Diretores Internacionais para ser seu representante. </a:t>
            </a:r>
          </a:p>
          <a:p>
            <a:pPr marL="0" indent="0">
              <a:buNone/>
            </a:pPr>
            <a:endParaRPr lang="pt-BR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0357" y="72009"/>
            <a:ext cx="884121" cy="846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ítulo 4"/>
          <p:cNvSpPr>
            <a:spLocks noGrp="1"/>
          </p:cNvSpPr>
          <p:nvPr>
            <p:ph type="title"/>
          </p:nvPr>
        </p:nvSpPr>
        <p:spPr>
          <a:xfrm>
            <a:off x="1014478" y="72009"/>
            <a:ext cx="7157922" cy="692695"/>
          </a:xfrm>
        </p:spPr>
        <p:txBody>
          <a:bodyPr>
            <a:normAutofit/>
          </a:bodyPr>
          <a:lstStyle/>
          <a:p>
            <a:pPr algn="ctr"/>
            <a:r>
              <a:rPr lang="pt-BR" sz="3200" b="1" dirty="0"/>
              <a:t>convenção distrital</a:t>
            </a:r>
            <a:endParaRPr lang="pt-BR" sz="3200" dirty="0"/>
          </a:p>
        </p:txBody>
      </p:sp>
    </p:spTree>
    <p:extLst>
      <p:ext uri="{BB962C8B-B14F-4D97-AF65-F5344CB8AC3E}">
        <p14:creationId xmlns:p14="http://schemas.microsoft.com/office/powerpoint/2010/main" val="23225841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827584" y="2348880"/>
            <a:ext cx="7344816" cy="352839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pt-BR" dirty="0"/>
              <a:t>Nas reuniões das plenárias são discutidos e aprovados assuntos de interesse do Distrito e também temos a oportunidade de ouvir ótimas palestras. </a:t>
            </a:r>
          </a:p>
          <a:p>
            <a:endParaRPr lang="pt-BR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0357" y="72009"/>
            <a:ext cx="884121" cy="846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ítulo 4"/>
          <p:cNvSpPr>
            <a:spLocks noGrp="1"/>
          </p:cNvSpPr>
          <p:nvPr>
            <p:ph type="title"/>
          </p:nvPr>
        </p:nvSpPr>
        <p:spPr>
          <a:xfrm>
            <a:off x="1014478" y="72009"/>
            <a:ext cx="7157922" cy="692695"/>
          </a:xfrm>
        </p:spPr>
        <p:txBody>
          <a:bodyPr>
            <a:normAutofit/>
          </a:bodyPr>
          <a:lstStyle/>
          <a:p>
            <a:pPr algn="ctr"/>
            <a:r>
              <a:rPr lang="pt-BR" sz="3200" b="1" dirty="0"/>
              <a:t>convenção distrital</a:t>
            </a:r>
            <a:endParaRPr lang="pt-BR" sz="3200" dirty="0"/>
          </a:p>
        </p:txBody>
      </p:sp>
    </p:spTree>
    <p:extLst>
      <p:ext uri="{BB962C8B-B14F-4D97-AF65-F5344CB8AC3E}">
        <p14:creationId xmlns:p14="http://schemas.microsoft.com/office/powerpoint/2010/main" val="26352755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827584" y="2492896"/>
            <a:ext cx="7344816" cy="331236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pt-BR" dirty="0"/>
              <a:t>Companheiros, vamos participar da XXII Convenção Distrital, que será on-line e enriquecer nosso conhecimento Leonístico. </a:t>
            </a: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0357" y="72009"/>
            <a:ext cx="884121" cy="846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ítulo 4"/>
          <p:cNvSpPr>
            <a:spLocks noGrp="1"/>
          </p:cNvSpPr>
          <p:nvPr>
            <p:ph type="title"/>
          </p:nvPr>
        </p:nvSpPr>
        <p:spPr>
          <a:xfrm>
            <a:off x="1014478" y="72009"/>
            <a:ext cx="7157922" cy="692695"/>
          </a:xfrm>
        </p:spPr>
        <p:txBody>
          <a:bodyPr>
            <a:normAutofit/>
          </a:bodyPr>
          <a:lstStyle/>
          <a:p>
            <a:pPr algn="ctr"/>
            <a:r>
              <a:rPr lang="pt-BR" sz="3200" b="1" dirty="0"/>
              <a:t>convenção distrital</a:t>
            </a:r>
            <a:endParaRPr lang="pt-BR" sz="3200" dirty="0"/>
          </a:p>
        </p:txBody>
      </p:sp>
    </p:spTree>
    <p:extLst>
      <p:ext uri="{BB962C8B-B14F-4D97-AF65-F5344CB8AC3E}">
        <p14:creationId xmlns:p14="http://schemas.microsoft.com/office/powerpoint/2010/main" val="10976210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827584" y="2276872"/>
            <a:ext cx="7330454" cy="381642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pt-BR" dirty="0"/>
              <a:t>Escrita pelo editor do site </a:t>
            </a:r>
            <a:r>
              <a:rPr lang="pt-BR" b="1" dirty="0"/>
              <a:t>Instruções Leonísticas</a:t>
            </a:r>
            <a:r>
              <a:rPr lang="pt-BR" dirty="0"/>
              <a:t>, CL Paulo Fernando Silvestre do LC São Paulo – Ipiranga – Distrito LC2, e adaptado pelo CL Marco Antônio Fontana do LC Colatina Centro – DLC11. </a:t>
            </a: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0357" y="72009"/>
            <a:ext cx="884121" cy="846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ítulo 4"/>
          <p:cNvSpPr>
            <a:spLocks noGrp="1"/>
          </p:cNvSpPr>
          <p:nvPr>
            <p:ph type="title"/>
          </p:nvPr>
        </p:nvSpPr>
        <p:spPr>
          <a:xfrm>
            <a:off x="1014478" y="274638"/>
            <a:ext cx="7143560" cy="490066"/>
          </a:xfrm>
        </p:spPr>
        <p:txBody>
          <a:bodyPr>
            <a:noAutofit/>
          </a:bodyPr>
          <a:lstStyle/>
          <a:p>
            <a:pPr algn="ctr"/>
            <a:r>
              <a:rPr lang="pt-BR" sz="3200" b="1" dirty="0"/>
              <a:t>convenção distrital</a:t>
            </a:r>
            <a:endParaRPr lang="pt-BR" sz="3200" dirty="0"/>
          </a:p>
        </p:txBody>
      </p:sp>
    </p:spTree>
    <p:extLst>
      <p:ext uri="{BB962C8B-B14F-4D97-AF65-F5344CB8AC3E}">
        <p14:creationId xmlns:p14="http://schemas.microsoft.com/office/powerpoint/2010/main" val="12667725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827584" y="2636912"/>
            <a:ext cx="7344816" cy="288032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pt-BR" dirty="0"/>
              <a:t>Nesta época do ano, nas reuniões dos Clubes, o Presidente acrescenta à pauta uma menção da Convenção Distrital. </a:t>
            </a: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0357" y="72009"/>
            <a:ext cx="884121" cy="846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ítulo 4"/>
          <p:cNvSpPr>
            <a:spLocks noGrp="1"/>
          </p:cNvSpPr>
          <p:nvPr>
            <p:ph type="title"/>
          </p:nvPr>
        </p:nvSpPr>
        <p:spPr>
          <a:xfrm>
            <a:off x="1014478" y="188640"/>
            <a:ext cx="7157922" cy="576064"/>
          </a:xfrm>
        </p:spPr>
        <p:txBody>
          <a:bodyPr>
            <a:noAutofit/>
          </a:bodyPr>
          <a:lstStyle/>
          <a:p>
            <a:pPr algn="ctr"/>
            <a:r>
              <a:rPr lang="pt-BR" sz="3200" b="1" dirty="0"/>
              <a:t>convenção distrital</a:t>
            </a:r>
            <a:r>
              <a:rPr lang="pt-BR" sz="32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0134179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827584" y="2636912"/>
            <a:ext cx="7344816" cy="295232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pt-BR" dirty="0"/>
              <a:t>Neste ano, em função da pandemia, a Convenção Distrital será on-line, o que facilita a participação de todos os Leões. </a:t>
            </a: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0357" y="72009"/>
            <a:ext cx="884121" cy="846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ítulo 4"/>
          <p:cNvSpPr>
            <a:spLocks noGrp="1"/>
          </p:cNvSpPr>
          <p:nvPr>
            <p:ph type="title"/>
          </p:nvPr>
        </p:nvSpPr>
        <p:spPr>
          <a:xfrm>
            <a:off x="1014478" y="274638"/>
            <a:ext cx="7157922" cy="490066"/>
          </a:xfrm>
        </p:spPr>
        <p:txBody>
          <a:bodyPr>
            <a:noAutofit/>
          </a:bodyPr>
          <a:lstStyle/>
          <a:p>
            <a:pPr algn="ctr"/>
            <a:r>
              <a:rPr lang="pt-BR" sz="3200" b="1" dirty="0"/>
              <a:t>convenção distrital</a:t>
            </a:r>
            <a:r>
              <a:rPr lang="pt-BR" sz="32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8698296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827584" y="2780928"/>
            <a:ext cx="7344816" cy="280831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pt-BR" dirty="0"/>
              <a:t>A Convenção Distrital, será no dia 15 de maio (sábado), das 13h30min. às 18 horas. </a:t>
            </a: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0357" y="72009"/>
            <a:ext cx="884121" cy="846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ítulo 4"/>
          <p:cNvSpPr>
            <a:spLocks noGrp="1"/>
          </p:cNvSpPr>
          <p:nvPr>
            <p:ph type="title"/>
          </p:nvPr>
        </p:nvSpPr>
        <p:spPr>
          <a:xfrm>
            <a:off x="1014478" y="274638"/>
            <a:ext cx="7157922" cy="490066"/>
          </a:xfrm>
        </p:spPr>
        <p:txBody>
          <a:bodyPr>
            <a:noAutofit/>
          </a:bodyPr>
          <a:lstStyle/>
          <a:p>
            <a:pPr algn="ctr"/>
            <a:r>
              <a:rPr lang="pt-BR" sz="3200" b="1" dirty="0"/>
              <a:t>convenção distrital</a:t>
            </a:r>
            <a:r>
              <a:rPr lang="pt-BR" sz="32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8950833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827584" y="2636912"/>
            <a:ext cx="7344816" cy="295232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pt-BR" dirty="0"/>
              <a:t>Se você não dá importância a esse chamamento, certamente não acompanhará a Convenção Distrital. </a:t>
            </a: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0357" y="72009"/>
            <a:ext cx="884121" cy="846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ítulo 4"/>
          <p:cNvSpPr>
            <a:spLocks noGrp="1"/>
          </p:cNvSpPr>
          <p:nvPr>
            <p:ph type="title"/>
          </p:nvPr>
        </p:nvSpPr>
        <p:spPr>
          <a:xfrm>
            <a:off x="1014478" y="274638"/>
            <a:ext cx="7157922" cy="490066"/>
          </a:xfrm>
        </p:spPr>
        <p:txBody>
          <a:bodyPr>
            <a:noAutofit/>
          </a:bodyPr>
          <a:lstStyle/>
          <a:p>
            <a:pPr algn="ctr"/>
            <a:r>
              <a:rPr lang="pt-BR" sz="3200" b="1" dirty="0"/>
              <a:t>convenção distrital</a:t>
            </a:r>
            <a:r>
              <a:rPr lang="pt-BR" sz="3200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827584" y="2348880"/>
            <a:ext cx="7344816" cy="352839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pt-BR" dirty="0"/>
              <a:t>Há possibilidade de você não saber realmente o que é uma Convenção Distrital, ou pensar que é apenas um encontro de antigos e atuais administradores de Clubes ou Ex-Governadores do Distrito. </a:t>
            </a: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0357" y="72009"/>
            <a:ext cx="884121" cy="846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ítulo 4"/>
          <p:cNvSpPr>
            <a:spLocks noGrp="1"/>
          </p:cNvSpPr>
          <p:nvPr>
            <p:ph type="title"/>
          </p:nvPr>
        </p:nvSpPr>
        <p:spPr>
          <a:xfrm>
            <a:off x="1014478" y="274638"/>
            <a:ext cx="7157922" cy="490066"/>
          </a:xfrm>
        </p:spPr>
        <p:txBody>
          <a:bodyPr>
            <a:noAutofit/>
          </a:bodyPr>
          <a:lstStyle/>
          <a:p>
            <a:pPr algn="ctr"/>
            <a:r>
              <a:rPr lang="pt-BR" sz="3200" b="1" dirty="0"/>
              <a:t>convenção distrital</a:t>
            </a:r>
            <a:r>
              <a:rPr lang="pt-BR" sz="32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489156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827584" y="2276872"/>
            <a:ext cx="7344816" cy="374441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pt-BR" dirty="0"/>
              <a:t>A Convenção é o mais importante encontro Distrital, onde o Governador e as Comissões da Convenção, trabalham para que tenhamos uma programação com excelentes oradores e importantes informações Leonísticas e também é uma grande oportunidade para mostrarmos o nosso comprometimento com o movimento. </a:t>
            </a: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0357" y="72009"/>
            <a:ext cx="884121" cy="846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ítulo 4"/>
          <p:cNvSpPr>
            <a:spLocks noGrp="1"/>
          </p:cNvSpPr>
          <p:nvPr>
            <p:ph type="title"/>
          </p:nvPr>
        </p:nvSpPr>
        <p:spPr>
          <a:xfrm>
            <a:off x="1014478" y="188640"/>
            <a:ext cx="7157922" cy="576064"/>
          </a:xfrm>
        </p:spPr>
        <p:txBody>
          <a:bodyPr>
            <a:noAutofit/>
          </a:bodyPr>
          <a:lstStyle/>
          <a:p>
            <a:pPr algn="ctr"/>
            <a:r>
              <a:rPr lang="pt-BR" sz="3200" b="1" dirty="0"/>
              <a:t>convenção distrital</a:t>
            </a:r>
            <a:endParaRPr lang="pt-BR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827584" y="2564904"/>
            <a:ext cx="7344816" cy="331236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pt-BR" dirty="0"/>
              <a:t>A Convenção Distrital é para você. É para cada Leão do Distrito, não importando se é Leão de 25 anos ou um “Leão novo". </a:t>
            </a: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0357" y="72009"/>
            <a:ext cx="884121" cy="846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ítulo 4"/>
          <p:cNvSpPr>
            <a:spLocks noGrp="1"/>
          </p:cNvSpPr>
          <p:nvPr>
            <p:ph type="title"/>
          </p:nvPr>
        </p:nvSpPr>
        <p:spPr>
          <a:xfrm>
            <a:off x="1014478" y="188640"/>
            <a:ext cx="7157922" cy="576064"/>
          </a:xfrm>
        </p:spPr>
        <p:txBody>
          <a:bodyPr>
            <a:noAutofit/>
          </a:bodyPr>
          <a:lstStyle/>
          <a:p>
            <a:pPr algn="ctr"/>
            <a:r>
              <a:rPr lang="pt-BR" sz="3200" b="1" dirty="0"/>
              <a:t>convenção distrital</a:t>
            </a:r>
            <a:endParaRPr lang="pt-BR" sz="3200" dirty="0"/>
          </a:p>
        </p:txBody>
      </p:sp>
    </p:spTree>
    <p:extLst>
      <p:ext uri="{BB962C8B-B14F-4D97-AF65-F5344CB8AC3E}">
        <p14:creationId xmlns:p14="http://schemas.microsoft.com/office/powerpoint/2010/main" val="11312949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827584" y="2492896"/>
            <a:ext cx="7344816" cy="331236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pt-BR" dirty="0"/>
              <a:t>Embora seja para todos os Leões do Distrito, ela não é apenas para os Leões. As Domadoras, Leos, Castores e convidados são bem-vindos, abrilhantando o evento. </a:t>
            </a: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0357" y="72009"/>
            <a:ext cx="884121" cy="846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ítulo 4"/>
          <p:cNvSpPr>
            <a:spLocks noGrp="1"/>
          </p:cNvSpPr>
          <p:nvPr>
            <p:ph type="title"/>
          </p:nvPr>
        </p:nvSpPr>
        <p:spPr>
          <a:xfrm>
            <a:off x="1014478" y="188640"/>
            <a:ext cx="7157922" cy="576064"/>
          </a:xfrm>
        </p:spPr>
        <p:txBody>
          <a:bodyPr>
            <a:noAutofit/>
          </a:bodyPr>
          <a:lstStyle/>
          <a:p>
            <a:pPr algn="ctr"/>
            <a:r>
              <a:rPr lang="pt-BR" sz="3200" b="1" dirty="0"/>
              <a:t>convenção distrital</a:t>
            </a:r>
            <a:endParaRPr lang="pt-BR" sz="3200" dirty="0"/>
          </a:p>
        </p:txBody>
      </p:sp>
    </p:spTree>
    <p:extLst>
      <p:ext uri="{BB962C8B-B14F-4D97-AF65-F5344CB8AC3E}">
        <p14:creationId xmlns:p14="http://schemas.microsoft.com/office/powerpoint/2010/main" val="42833030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alcão Envidraçado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alcão Envidraçado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Balcão Envidraçado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968</TotalTime>
  <Words>383</Words>
  <Application>Microsoft Office PowerPoint</Application>
  <PresentationFormat>Apresentação na tela (4:3)</PresentationFormat>
  <Paragraphs>27</Paragraphs>
  <Slides>14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14</vt:i4>
      </vt:variant>
    </vt:vector>
  </HeadingPairs>
  <TitlesOfParts>
    <vt:vector size="18" baseType="lpstr">
      <vt:lpstr>Century Schoolbook</vt:lpstr>
      <vt:lpstr>Wingdings</vt:lpstr>
      <vt:lpstr>Wingdings 2</vt:lpstr>
      <vt:lpstr>Balcão Envidraçado</vt:lpstr>
      <vt:lpstr>INSTRUÇÕES LEONÍSTICAS  “CONVENÇÃO DISTRITAL”</vt:lpstr>
      <vt:lpstr>convenção distrital </vt:lpstr>
      <vt:lpstr>convenção distrital </vt:lpstr>
      <vt:lpstr>convenção distrital </vt:lpstr>
      <vt:lpstr>convenção distrital </vt:lpstr>
      <vt:lpstr>convenção distrital </vt:lpstr>
      <vt:lpstr>convenção distrital</vt:lpstr>
      <vt:lpstr>convenção distrital</vt:lpstr>
      <vt:lpstr>convenção distrital</vt:lpstr>
      <vt:lpstr>convenção distrital</vt:lpstr>
      <vt:lpstr>convenção distrital</vt:lpstr>
      <vt:lpstr>convenção distrital</vt:lpstr>
      <vt:lpstr>convenção distrital</vt:lpstr>
      <vt:lpstr>convenção distrital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vaoliveira</dc:creator>
  <cp:lastModifiedBy>Fernando Ruas de Oliveira</cp:lastModifiedBy>
  <cp:revision>164</cp:revision>
  <dcterms:created xsi:type="dcterms:W3CDTF">2011-09-19T17:15:28Z</dcterms:created>
  <dcterms:modified xsi:type="dcterms:W3CDTF">2021-05-07T02:18:17Z</dcterms:modified>
</cp:coreProperties>
</file>