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6" r:id="rId3"/>
    <p:sldId id="404" r:id="rId4"/>
    <p:sldId id="405" r:id="rId5"/>
    <p:sldId id="360" r:id="rId6"/>
    <p:sldId id="395" r:id="rId7"/>
    <p:sldId id="359" r:id="rId8"/>
    <p:sldId id="398" r:id="rId9"/>
    <p:sldId id="397" r:id="rId10"/>
    <p:sldId id="358" r:id="rId11"/>
    <p:sldId id="400" r:id="rId12"/>
    <p:sldId id="399" r:id="rId13"/>
    <p:sldId id="401" r:id="rId14"/>
    <p:sldId id="40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06/05/2021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89040"/>
            <a:ext cx="6172200" cy="1800200"/>
          </a:xfrm>
        </p:spPr>
        <p:txBody>
          <a:bodyPr/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“CONVENÇÃO DISTRITAL”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420888"/>
            <a:ext cx="7344816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você é um daqueles Leões que nunca compareceram ou acompanharam uma Convenção, então você não experimentou um dos privilégios mais desfrutáveis e recompensadores de ser associado do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9"/>
            <a:ext cx="7157922" cy="69269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348880"/>
            <a:ext cx="7344816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Convenção Distrital é tão importante que o Presidente Internacional seleciona um de seus Diretores Internacionais para ser seu representante.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9"/>
            <a:ext cx="7157922" cy="69269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225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348880"/>
            <a:ext cx="734481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Nas reuniões das plenárias são discutidos e aprovados assuntos de interesse do Distrito e também temos a oportunidade de ouvir ótimas palestras.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9"/>
            <a:ext cx="7157922" cy="69269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3527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492896"/>
            <a:ext cx="7344816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Companheiros, vamos participar da XXII Convenção Distrital, que será on-line e enriquecer nosso conhecimento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9"/>
            <a:ext cx="7157922" cy="692695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9762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276872"/>
            <a:ext cx="7330454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LC2, e adaptado pelo CL Marco Antônio Fontana do LC Colatina Centro – DLC11.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143560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6677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636912"/>
            <a:ext cx="734481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Nesta época do ano, nas reuniões dos Clubes, o Presidente acrescenta à pauta uma menção da Convenção Distrital.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157922" cy="57606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r>
              <a:rPr lang="pt-B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341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636912"/>
            <a:ext cx="734481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Neste ano, em função da pandemia, a Convenção Distrital será on-line, o que facilita a participação de todos os Leões.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157922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r>
              <a:rPr lang="pt-B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982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780928"/>
            <a:ext cx="734481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Convenção Distrital, será no dia 15 de maio (sábado), das 13h30min. às 18 horas.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157922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r>
              <a:rPr lang="pt-B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08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636912"/>
            <a:ext cx="734481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você não dá importância a esse chamamento, certamente não acompanhará a Convenção Distrital.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157922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r>
              <a:rPr lang="pt-BR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348880"/>
            <a:ext cx="734481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Há possibilidade de você não saber realmente o que é uma Convenção Distrital, ou pensar que é apenas um encontro de antigos e atuais administradores de Clubes ou Ex-Governadores do Distrito.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157922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r>
              <a:rPr lang="pt-B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91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276872"/>
            <a:ext cx="7344816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Convenção é o mais importante encontro Distrital, onde o Governador e as Comissões da Convenção, trabalham para que tenhamos uma programação com excelentes oradores e importantes informações Leonísticas e também é uma grande oportunidade para mostrarmos o nosso comprometimento com o movimento.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157922" cy="57606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564904"/>
            <a:ext cx="7344816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Convenção Distrital é para você. É para cada Leão do Distrito, não importando se é Leão de 25 anos ou um “Leão novo".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157922" cy="57606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3129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492896"/>
            <a:ext cx="7344816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Embora seja para todos os Leões do Distrito, ela não é apenas para os Leões. As Domadoras, Leos, Castores e convidados são bem-vindos, abrilhantando o evento.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157922" cy="57606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convenção distrital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8330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383</Words>
  <Application>Microsoft Office PowerPoint</Application>
  <PresentationFormat>Apresentação na tela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Balcão Envidraçado</vt:lpstr>
      <vt:lpstr>INSTRUÇÕES LEONÍSTICAS  “CONVENÇÃO DISTRITAL”</vt:lpstr>
      <vt:lpstr>convenção distrital </vt:lpstr>
      <vt:lpstr>convenção distrital </vt:lpstr>
      <vt:lpstr>convenção distrital </vt:lpstr>
      <vt:lpstr>convenção distrital </vt:lpstr>
      <vt:lpstr>convenção distrital </vt:lpstr>
      <vt:lpstr>convenção distrital</vt:lpstr>
      <vt:lpstr>convenção distrital</vt:lpstr>
      <vt:lpstr>convenção distrital</vt:lpstr>
      <vt:lpstr>convenção distrital</vt:lpstr>
      <vt:lpstr>convenção distrital</vt:lpstr>
      <vt:lpstr>convenção distrital</vt:lpstr>
      <vt:lpstr>convenção distrital</vt:lpstr>
      <vt:lpstr>convenção distrital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164</cp:revision>
  <dcterms:created xsi:type="dcterms:W3CDTF">2011-09-19T17:15:28Z</dcterms:created>
  <dcterms:modified xsi:type="dcterms:W3CDTF">2021-05-07T02:18:17Z</dcterms:modified>
</cp:coreProperties>
</file>