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400" r:id="rId3"/>
    <p:sldId id="446" r:id="rId4"/>
    <p:sldId id="447" r:id="rId5"/>
    <p:sldId id="448" r:id="rId6"/>
    <p:sldId id="449" r:id="rId7"/>
    <p:sldId id="450" r:id="rId8"/>
    <p:sldId id="452" r:id="rId9"/>
    <p:sldId id="453" r:id="rId10"/>
    <p:sldId id="455" r:id="rId11"/>
    <p:sldId id="454" r:id="rId12"/>
    <p:sldId id="456" r:id="rId13"/>
    <p:sldId id="457" r:id="rId14"/>
    <p:sldId id="444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1E496C5-7870-4DA6-97BC-0E677AFAB677}" type="datetimeFigureOut">
              <a:rPr lang="pt-BR" smtClean="0"/>
              <a:pPr/>
              <a:t>20/09/2021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20/09/2021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20/09/2021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20/09/2021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1E496C5-7870-4DA6-97BC-0E677AFAB677}" type="datetimeFigureOut">
              <a:rPr lang="pt-BR" smtClean="0"/>
              <a:pPr/>
              <a:t>20/09/2021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20/09/2021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20/09/2021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20/09/2021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20/09/2021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20/09/2021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20/09/2021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1E496C5-7870-4DA6-97BC-0E677AFAB677}" type="datetimeFigureOut">
              <a:rPr lang="pt-BR" smtClean="0"/>
              <a:pPr/>
              <a:t>20/09/2021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77552"/>
            <a:ext cx="2946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1"/>
          <p:cNvSpPr>
            <a:spLocks noGrp="1"/>
          </p:cNvSpPr>
          <p:nvPr>
            <p:ph type="ctrTitle"/>
          </p:nvPr>
        </p:nvSpPr>
        <p:spPr>
          <a:xfrm>
            <a:off x="1619672" y="3501008"/>
            <a:ext cx="7416824" cy="1872208"/>
          </a:xfrm>
        </p:spPr>
        <p:txBody>
          <a:bodyPr>
            <a:normAutofit/>
          </a:bodyPr>
          <a:lstStyle/>
          <a:p>
            <a:pPr algn="ctr"/>
            <a:r>
              <a:rPr lang="pt-BR" sz="2800" dirty="0"/>
              <a:t>INSTRUÇÕES LEONÍSTICAS</a:t>
            </a:r>
            <a:br>
              <a:rPr lang="pt-BR" sz="2800" dirty="0"/>
            </a:br>
            <a:br>
              <a:rPr lang="pt-BR" sz="2800" dirty="0"/>
            </a:br>
            <a:r>
              <a:rPr lang="pt-BR" sz="2800" dirty="0"/>
              <a:t>“A CHAVE DO LEONISMO”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2204864"/>
            <a:ext cx="8064896" cy="3600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As pessoas podem ter todas essas qualidades que eu mencionei; as qualidades de preocupação com as outras pessoas, comunicação, capacidade de ouvir, honestidade, inspiração, entusiasmo, capacidade de dar exemplos positivos, capacidade de enfrentar desafios, motivar e definir objetivos, mas há uma dimensão sem a qual não haverá um verdadeiro líder, é a visão.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A CHAVE DO LEONISMO</a:t>
            </a:r>
          </a:p>
        </p:txBody>
      </p:sp>
    </p:spTree>
    <p:extLst>
      <p:ext uri="{BB962C8B-B14F-4D97-AF65-F5344CB8AC3E}">
        <p14:creationId xmlns:p14="http://schemas.microsoft.com/office/powerpoint/2010/main" val="3046446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1556792"/>
            <a:ext cx="8064896" cy="504056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dirty="0"/>
              <a:t>Visão, é a habilidade de olhar para o passado, e aprender das falhas.</a:t>
            </a:r>
          </a:p>
          <a:p>
            <a:pPr marL="0" indent="0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Visão, é a capacidade de ver o que deve existir agora, e o que pode existir, através do seu esforço tornando-se melhor.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Visão, é a capacidade de olhar para o futuro e perceber o que é possível.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Visão, é ser capaz de atrair os outros a também, junto conosco, enxergar o futuro com comprometimento e com a condição e o desejo de ajudá-lo a tornar realidade.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A CHAVE DO LEONISMO</a:t>
            </a:r>
          </a:p>
        </p:txBody>
      </p:sp>
    </p:spTree>
    <p:extLst>
      <p:ext uri="{BB962C8B-B14F-4D97-AF65-F5344CB8AC3E}">
        <p14:creationId xmlns:p14="http://schemas.microsoft.com/office/powerpoint/2010/main" val="886794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2132856"/>
            <a:ext cx="8064896" cy="367240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dirty="0"/>
              <a:t>A Associação Internacional deve crescer em prestigio, reconhecimento, conscientização e números.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Deve crescer, não pelo crescimento em si, mas porque nós estaremos capacitados a realizar muito mais. Se formos maiores, poderemos fazer aquela garotinha enxergar a sua mãe, podemos ajudar aquele garoto a correr a sua corrida, ajudar aquela mãe a cuidar dos seus filhos e ajudar aquele pai a tornar-se novamente produtivo.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A CHAVE DO LEONISMO</a:t>
            </a:r>
          </a:p>
        </p:txBody>
      </p:sp>
    </p:spTree>
    <p:extLst>
      <p:ext uri="{BB962C8B-B14F-4D97-AF65-F5344CB8AC3E}">
        <p14:creationId xmlns:p14="http://schemas.microsoft.com/office/powerpoint/2010/main" val="1867534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1628800"/>
            <a:ext cx="8064896" cy="49685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Há muito de bom que pode e ainda deve ser feito.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Eu vou encerrar, compartilhando com vocês, três pontos importantes: primeiro, a visão sem ação é sonho; segundo, a ação sem visão é simplesmente atividade aleatória; terceiro, visão e ação juntos, podem mudar o mundo.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E com seu apoio, com sua liderança, nós tornaremos isso uma realidade.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A CHAVE DO LEONISMO</a:t>
            </a:r>
          </a:p>
        </p:txBody>
      </p:sp>
    </p:spTree>
    <p:extLst>
      <p:ext uri="{BB962C8B-B14F-4D97-AF65-F5344CB8AC3E}">
        <p14:creationId xmlns:p14="http://schemas.microsoft.com/office/powerpoint/2010/main" val="1591634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2636912"/>
            <a:ext cx="8064896" cy="31683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Trechos extraídos do discurso de abertura da 43ª Convenção Nacional do Lions, em Blumenau - Santa Catarina, Brasil, feito pelo PIP William H. </a:t>
            </a:r>
            <a:r>
              <a:rPr lang="pt-BR" dirty="0" err="1"/>
              <a:t>Wunder</a:t>
            </a:r>
            <a:r>
              <a:rPr lang="pt-BR" dirty="0"/>
              <a:t>, em 22 de maio de 1996, selecionados pelo PMJF Marco Antônio Fontana do Lions Clube Colatina Centro, Distrito LC-11.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A CHAVE DO LEONISMO</a:t>
            </a:r>
          </a:p>
        </p:txBody>
      </p:sp>
    </p:spTree>
    <p:extLst>
      <p:ext uri="{BB962C8B-B14F-4D97-AF65-F5344CB8AC3E}">
        <p14:creationId xmlns:p14="http://schemas.microsoft.com/office/powerpoint/2010/main" val="781848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2348880"/>
            <a:ext cx="8064896" cy="34563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A chave do futuro da nossa Associação, é a liderança efetiva e eficaz.</a:t>
            </a:r>
          </a:p>
          <a:p>
            <a:pPr marL="0" indent="0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Sem liderança eficaz, nenhuma organização terá seus programas ou atividades executadas com sucesso. 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A CHAVE DO LEONISMO</a:t>
            </a:r>
          </a:p>
        </p:txBody>
      </p:sp>
    </p:spTree>
    <p:extLst>
      <p:ext uri="{BB962C8B-B14F-4D97-AF65-F5344CB8AC3E}">
        <p14:creationId xmlns:p14="http://schemas.microsoft.com/office/powerpoint/2010/main" val="861661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2348880"/>
            <a:ext cx="8064896" cy="34563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Temos que proporcionar oportunidades de desenvolvimento de liderança, em todos os níveis de Lions Clubes.</a:t>
            </a:r>
          </a:p>
          <a:p>
            <a:pPr marL="0" indent="0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Fortalecer as nossas habilidades de líder, necessita e exige, compromisso e muito trabalho.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A CHAVE DO LEONISMO</a:t>
            </a:r>
          </a:p>
        </p:txBody>
      </p:sp>
    </p:spTree>
    <p:extLst>
      <p:ext uri="{BB962C8B-B14F-4D97-AF65-F5344CB8AC3E}">
        <p14:creationId xmlns:p14="http://schemas.microsoft.com/office/powerpoint/2010/main" val="627440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2348880"/>
            <a:ext cx="8064896" cy="34563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Se nossa Associação, imagina poder continuar a atender as necessidades humanitárias cada vez maiores, e aumentar seu reconhecimento e prestígio em todas as comunidades, ela deve acima de tudo se preocupar em fortalecer as suas habilidades de liderança.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A CHAVE DO LEONISMO</a:t>
            </a:r>
          </a:p>
        </p:txBody>
      </p:sp>
    </p:spTree>
    <p:extLst>
      <p:ext uri="{BB962C8B-B14F-4D97-AF65-F5344CB8AC3E}">
        <p14:creationId xmlns:p14="http://schemas.microsoft.com/office/powerpoint/2010/main" val="1420906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1988840"/>
            <a:ext cx="8064896" cy="38164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Nós não podemos ficar inertes, se assim agirmos, o mundo simplesmente passará ao largo de nós, e a Associação Internacional de Lions Clubes será apenas um rodapé, em algum livro da história.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Nós não podemos permitir isso, porque, a nossa Associação tem que ser vibrante, ativa, sempre proporcionando serviços humanitários ao redor de todo o mundo.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A CHAVE DO LEONISMO</a:t>
            </a:r>
          </a:p>
        </p:txBody>
      </p:sp>
    </p:spTree>
    <p:extLst>
      <p:ext uri="{BB962C8B-B14F-4D97-AF65-F5344CB8AC3E}">
        <p14:creationId xmlns:p14="http://schemas.microsoft.com/office/powerpoint/2010/main" val="2969114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2132856"/>
            <a:ext cx="8064896" cy="36724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Acredito que somos colocados na terra, para fazer uma diferença, e a diferença que fazemos, depende exclusivamente de nós.</a:t>
            </a:r>
          </a:p>
          <a:p>
            <a:pPr marL="0" indent="0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Uma forma de fazermos a diferença, é nos preocuparmos com as outras pessoas e ajudá-las nas suas necessidades nos tempos de dificuldades.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A CHAVE DO LEONISMO</a:t>
            </a:r>
          </a:p>
        </p:txBody>
      </p:sp>
    </p:spTree>
    <p:extLst>
      <p:ext uri="{BB962C8B-B14F-4D97-AF65-F5344CB8AC3E}">
        <p14:creationId xmlns:p14="http://schemas.microsoft.com/office/powerpoint/2010/main" val="1943846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2348880"/>
            <a:ext cx="8064896" cy="34563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Liderança significa ser honesto, inspirar os outros e sentir entusiasmo por tudo que se faz.</a:t>
            </a:r>
          </a:p>
          <a:p>
            <a:pPr marL="0" indent="0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Um líder deve ser inovador e dar exemplos consecutivos e construtivos para as outras pessoas, deve provocar desafios e motivar os outros a enfrentá-los com ele.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A CHAVE DO LEONISMO</a:t>
            </a:r>
          </a:p>
        </p:txBody>
      </p:sp>
    </p:spTree>
    <p:extLst>
      <p:ext uri="{BB962C8B-B14F-4D97-AF65-F5344CB8AC3E}">
        <p14:creationId xmlns:p14="http://schemas.microsoft.com/office/powerpoint/2010/main" val="2476286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2348880"/>
            <a:ext cx="8064896" cy="34563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A motivação é algo que vem de dentro de nós; na verdade, ninguém consegue motivar outras pessoas a fazerem qualquer coisa, a não ser que elas queiram fazer; e a primeira pessoa a ser motivada deve ser você, criando um ambiente propicio, para que as pessoas passem a cooperar com você.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A CHAVE DO LEONISMO</a:t>
            </a:r>
          </a:p>
        </p:txBody>
      </p:sp>
    </p:spTree>
    <p:extLst>
      <p:ext uri="{BB962C8B-B14F-4D97-AF65-F5344CB8AC3E}">
        <p14:creationId xmlns:p14="http://schemas.microsoft.com/office/powerpoint/2010/main" val="432175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2348880"/>
            <a:ext cx="8064896" cy="34563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Há estudos que mostram que a força interior que nos leva à independência, é muito mais forte e poderosa do que o desejo de riqueza, status ou reconhecimento.</a:t>
            </a:r>
          </a:p>
          <a:p>
            <a:pPr marL="0" indent="0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Fatores como esses, é que certamente motivaram muitos líderes que nós conhecemos em nossa vida.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A CHAVE DO LEONISMO</a:t>
            </a:r>
          </a:p>
        </p:txBody>
      </p:sp>
    </p:spTree>
    <p:extLst>
      <p:ext uri="{BB962C8B-B14F-4D97-AF65-F5344CB8AC3E}">
        <p14:creationId xmlns:p14="http://schemas.microsoft.com/office/powerpoint/2010/main" val="4253808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1206</TotalTime>
  <Words>783</Words>
  <Application>Microsoft Office PowerPoint</Application>
  <PresentationFormat>Apresentação na tela (4:3)</PresentationFormat>
  <Paragraphs>51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8" baseType="lpstr">
      <vt:lpstr>Century Schoolbook</vt:lpstr>
      <vt:lpstr>Wingdings</vt:lpstr>
      <vt:lpstr>Wingdings 2</vt:lpstr>
      <vt:lpstr>Balcão Envidraçado</vt:lpstr>
      <vt:lpstr>INSTRUÇÕES LEONÍSTICAS  “A CHAVE DO LEONISMO”</vt:lpstr>
      <vt:lpstr>A CHAVE DO LEONISMO</vt:lpstr>
      <vt:lpstr>A CHAVE DO LEONISMO</vt:lpstr>
      <vt:lpstr>A CHAVE DO LEONISMO</vt:lpstr>
      <vt:lpstr>A CHAVE DO LEONISMO</vt:lpstr>
      <vt:lpstr>A CHAVE DO LEONISMO</vt:lpstr>
      <vt:lpstr>A CHAVE DO LEONISMO</vt:lpstr>
      <vt:lpstr>A CHAVE DO LEONISMO</vt:lpstr>
      <vt:lpstr>A CHAVE DO LEONISMO</vt:lpstr>
      <vt:lpstr>A CHAVE DO LEONISMO</vt:lpstr>
      <vt:lpstr>A CHAVE DO LEONISMO</vt:lpstr>
      <vt:lpstr>A CHAVE DO LEONISMO</vt:lpstr>
      <vt:lpstr>A CHAVE DO LEONISMO</vt:lpstr>
      <vt:lpstr>A CHAVE DO LEONISMO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vaoliveira</dc:creator>
  <cp:lastModifiedBy>Fernando Ruas de Oliveira</cp:lastModifiedBy>
  <cp:revision>212</cp:revision>
  <dcterms:created xsi:type="dcterms:W3CDTF">2011-09-19T17:15:28Z</dcterms:created>
  <dcterms:modified xsi:type="dcterms:W3CDTF">2021-09-20T03:03:35Z</dcterms:modified>
</cp:coreProperties>
</file>