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0" r:id="rId3"/>
    <p:sldId id="446" r:id="rId4"/>
    <p:sldId id="447" r:id="rId5"/>
    <p:sldId id="448" r:id="rId6"/>
    <p:sldId id="449" r:id="rId7"/>
    <p:sldId id="450" r:id="rId8"/>
    <p:sldId id="452" r:id="rId9"/>
    <p:sldId id="453" r:id="rId10"/>
    <p:sldId id="455" r:id="rId11"/>
    <p:sldId id="454" r:id="rId12"/>
    <p:sldId id="456" r:id="rId13"/>
    <p:sldId id="457" r:id="rId14"/>
    <p:sldId id="458" r:id="rId15"/>
    <p:sldId id="444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11/09/2023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619672" y="3501008"/>
            <a:ext cx="7416824" cy="187220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INSTRUÇÕES LEONÍSTICAS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“A CHAVE DO LEONISMO”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064896" cy="3600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As pessoas podem ter todas essas qualidades que eu mencionei; as qualidades de preocupação com as outras pessoas, comunicação, capacidade de ouvir, honestidade, inspiração, entusiasmo, capacidade de dar exemplos positivos, capacidade de enfrentar desafios, motivar e definir objetivos, mas há uma dimensão sem a qual não haverá um verdadeiro líder, que é a visão.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304644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064896" cy="5040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Visão, é a habilidade de olhar para o passado, e aprender com as falhas.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Visão, é a capacidade de ver o que deve existir agora, e o que pode existir, através do seu esforço tornando-se melhor.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Visão, é a capacidade de olhar para o futuro e perceber o que é possível.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Visão, é ser capaz de atrair os outros a também, junto conosco, enxergar o futuro com comprometimento e com a condição e o desejo de ajudá-lo a tornar realidade.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88679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132856"/>
            <a:ext cx="8064896" cy="36724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A Associação Internacional deve crescer em prestigio, reconhecimento, conscientização e números.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Deve crescer, não pelo crescimento em si, mas porque nós estaremos capacitados a realizar muito mais. Se formos maiores, poderemos fazer aquela garotinha enxergar a sua mãe, podemos ajudar aquele garoto a correr a sua corrida, ajudar aquela mãe a cuidar dos seus filhos e ajudar aquele pai a tornar-se novamente produtivo.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186753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492896"/>
            <a:ext cx="8064896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Há muito de bom que pode e ainda deve ser feito.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Eu vou encerrar, compartilhando com vocês, três pontos importantes: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159163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064896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Primeiro: a visão sem ação é sonho;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Segundo: a ação sem visão é simplesmente atividade aleatória;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Terceiro: visão e ação juntas, podem mudar o mundo.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 com seu apoio, com sua liderança, nós tornaremos isso uma realidade.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67675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636912"/>
            <a:ext cx="8064896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Trechos extraídos do discurso de abertura da 43ª Convenção Nacional do Lions, em Blumenau - Santa Catarina, Brasil, feito pelo PIP William H. Wunder, em 22 de maio de 1996, selecionados pelo PMJF Marco Antônio Fontana do Lions Clube Colatina Centro, Distrito LC-11.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78184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chave do futuro da nossa Associação, é a liderança efetiva e eficaz.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Sem liderança eficaz, nenhuma organização terá seus programas ou atividades executadas com sucesso.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86166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Temos que proporcionar oportunidades de desenvolvimento de liderança, em todos os níveis de Lions Clubes.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Fortalecer as nossas habilidades de líder, necessita e exige, compromisso e muito trabalho.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62744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nossa Associação, imagina poder continuar a atender as necessidades humanitárias cada vez maiores, e aumentar seu reconhecimento e prestígio em todas as comunidades, ela deve acima de tudo se preocupar em fortalecer as suas habilidades de liderança.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142090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988840"/>
            <a:ext cx="8064896" cy="38164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Nós não podemos ficar inertes, se assim agirmos, o mundo simplesmente passará ao largo de nós, e a Associação Internacional de Lions Clubes será apenas um rodapé, em algum livro da história.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Nós não podemos permitir isso, porque, a nossa Associação tem que ser vibrante, ativa, sempre proporcionando serviços humanitários ao redor de todo o mundo.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296911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132856"/>
            <a:ext cx="8064896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Acredito que somos colocados na terra, para fazer uma diferença, e a diferença que fazemos, depende exclusivamente de nós.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Uma forma de fazermos a diferença, é nos preocuparmos com as outras pessoas e ajudá-las nas suas necessidades nos tempos de dificuldades.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194384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Liderança significa ser honesto, inspirar os outros e sentir entusiasmo por tudo que se faz.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Um líder deve ser inovador e dar exemplos consecutivos e construtivos para as outras pessoas, deve provocar desafios e motivar os outros a enfrentá-los com ele.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247628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motivação é algo que vem de dentro de nós; na verdade, ninguém consegue motivar outras pessoas a fazerem qualquer coisa, a não ser que elas queiram fazer; e a primeira pessoa a ser motivada deve ser você, criando um ambiente propicio, para que as pessoas passem a cooperar com você.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43217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Há estudos que mostram que a força interior que nos leva à independência, é muito mais forte e poderosa do que o desejo de riqueza, status ou reconhecimento.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Fatores como esses, é que certamente motivaram muitos líderes que nós conhecemos em nossa vida.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A CHAVE DO LEONISMO</a:t>
            </a:r>
          </a:p>
        </p:txBody>
      </p:sp>
    </p:spTree>
    <p:extLst>
      <p:ext uri="{BB962C8B-B14F-4D97-AF65-F5344CB8AC3E}">
        <p14:creationId xmlns:p14="http://schemas.microsoft.com/office/powerpoint/2010/main" val="425380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</TotalTime>
  <Words>789</Words>
  <Application>Microsoft Office PowerPoint</Application>
  <PresentationFormat>Apresentação na tela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Century Schoolbook</vt:lpstr>
      <vt:lpstr>Wingdings</vt:lpstr>
      <vt:lpstr>Wingdings 2</vt:lpstr>
      <vt:lpstr>Balcão Envidraçado</vt:lpstr>
      <vt:lpstr>INSTRUÇÕES LEONÍSTICAS  “A CHAVE DO LEONISMO”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  <vt:lpstr>A CHAVE DO LEONISMO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213</cp:revision>
  <dcterms:created xsi:type="dcterms:W3CDTF">2011-09-19T17:15:28Z</dcterms:created>
  <dcterms:modified xsi:type="dcterms:W3CDTF">2023-09-11T04:19:27Z</dcterms:modified>
</cp:coreProperties>
</file>