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400" r:id="rId4"/>
    <p:sldId id="399" r:id="rId5"/>
    <p:sldId id="397" r:id="rId6"/>
    <p:sldId id="398" r:id="rId7"/>
    <p:sldId id="396" r:id="rId8"/>
    <p:sldId id="395" r:id="rId9"/>
    <p:sldId id="394" r:id="rId10"/>
    <p:sldId id="406" r:id="rId11"/>
    <p:sldId id="404" r:id="rId12"/>
    <p:sldId id="40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3356992"/>
            <a:ext cx="6172200" cy="2088232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“LEMBRETES PARA AS ASSEMBLEIAS FESTIVAS”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88832" cy="576064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208912" cy="4104456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pPr algn="ctr">
              <a:buNone/>
            </a:pPr>
            <a:r>
              <a:rPr lang="pt-BR" b="1" dirty="0"/>
              <a:t>APLAUSOS AO HINO NACIONAL OU HINO À BANDEIRA</a:t>
            </a: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Temos que saber que o Hino Nacional é “Símbolo Nacional”, que representa o País, a República ou a Nação, assim como o Hino à Bandeira, razão pela qual, “não podem, nem devem ser aplaudidos”. Sendo, portanto, errado aplaudi-los.</a:t>
            </a:r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88832" cy="576064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208912" cy="420506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pPr algn="ctr">
              <a:buNone/>
            </a:pPr>
            <a:r>
              <a:rPr lang="pt-BR" b="1" dirty="0"/>
              <a:t>APLAUSOS AO HINO NACIONAL OU HINO À BANDEIRA</a:t>
            </a: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b="1" dirty="0"/>
              <a:t>   OBSERVAÇÃO IMPORTANTE:</a:t>
            </a:r>
            <a:endParaRPr lang="pt-BR" dirty="0"/>
          </a:p>
          <a:p>
            <a:pPr>
              <a:buNone/>
            </a:pPr>
            <a:endParaRPr lang="pt-BR" b="1" dirty="0"/>
          </a:p>
          <a:p>
            <a:pPr algn="just">
              <a:buNone/>
            </a:pPr>
            <a:r>
              <a:rPr lang="pt-BR" dirty="0"/>
              <a:t>   Se o Hino Nacional ou à Bandeira Nacional for executado por banda, orquestra, coral, etc., no final pode ser aplaudido em premiação e reconhecimento à apresentação dos executantes e não o Hino.</a:t>
            </a:r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060848"/>
            <a:ext cx="8208912" cy="345638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Extraído do livro “LEÃO SABIDO”, 36ª edição, escrito pelo saudoso PID (Ex-Diretor Internacional 1965-1967) CL Áureo Rodrigues do LC Santos/SP – Distrito LC-5  e adaptado pelo CL Marco Antônio Fontana do Lions Clube Colatina Centro – Distrito LC-11.  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648072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8284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7" y="188640"/>
            <a:ext cx="7488833" cy="576064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204864"/>
            <a:ext cx="8208912" cy="40324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/>
              <a:t>HORÁRIO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O desrespeito ao horário tornou-se “instituição nacional”, e como tal vigora nas reuniões leonísticas, principalmente nas assembleias festivas, com o nefasto e indesejado “horário leonístico”, aceito por alguns, praticado por muitos e sempre criticado por todos.</a:t>
            </a:r>
          </a:p>
          <a:p>
            <a:pPr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188640"/>
            <a:ext cx="7517962" cy="576064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420888"/>
            <a:ext cx="8208912" cy="32403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/>
              <a:t>HORÁRIO</a:t>
            </a:r>
          </a:p>
          <a:p>
            <a:pPr algn="ctr"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Além de ser desrespeitoso, representa uma desorganização e uma falta de educação, especialmente para com aqueles que, cumprindo o horário, são preteridos ou marginalizados.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72009"/>
            <a:ext cx="7560840" cy="692695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564904"/>
            <a:ext cx="8208912" cy="2376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/>
              <a:t>HORÁRIO</a:t>
            </a:r>
          </a:p>
          <a:p>
            <a:pPr algn="ctr"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Tal prática pode até mesmo afastar Companheiros ou inibir que o Clube seja visitado. </a:t>
            </a:r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188640"/>
            <a:ext cx="7589970" cy="576064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280920" cy="417646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pPr algn="ctr">
              <a:buNone/>
            </a:pPr>
            <a:r>
              <a:rPr lang="pt-BR" b="1" dirty="0"/>
              <a:t>   RECEPÇÃO DE CONVIDADOS e VISITANTES</a:t>
            </a:r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É indispensável, e deve ser feita não apenas pela comissão de recepção, como também por todo e qualquer integrante do Clube. O convidado ou visitante é do Clube. Assim, todos os integrantes desse Clube são os anfitriões.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188640"/>
            <a:ext cx="7517962" cy="569006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492896"/>
            <a:ext cx="8208912" cy="3312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/>
              <a:t>CONVERSAÇÃO DURANTE A ASSEMBLEIA</a:t>
            </a:r>
          </a:p>
          <a:p>
            <a:pPr algn="ctr"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A reunião tem uma agenda a ser cumprida, toda ela merecedora de atenção e interesse, afinal, aquela reunião está havendo por causa do Clube.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188640"/>
            <a:ext cx="7517962" cy="576064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208912" cy="4104456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pPr algn="ctr">
              <a:buNone/>
            </a:pPr>
            <a:r>
              <a:rPr lang="pt-BR" b="1" dirty="0"/>
              <a:t>CONVERSAÇÃO DURANTE A ASSEMBLEIA</a:t>
            </a: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Não se pode chamar de “assembleia festiva” onde predomina o barulho, a desatenção e sobretudo a conversação, quando alguém está usando da palavra: é um desrespeito a quem fala e ao próprio Clube, especialmente, quando se trata de visitante.</a:t>
            </a:r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188640"/>
            <a:ext cx="7517962" cy="576064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564904"/>
            <a:ext cx="8208912" cy="28083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/>
              <a:t>CONVERSAÇÃO DURANTE A ASSEMBLEIA</a:t>
            </a:r>
          </a:p>
          <a:p>
            <a:pPr algn="ctr"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Não se deve deixar também o telefone celular ligado, a menos que esteja na função silencioso.</a:t>
            </a:r>
          </a:p>
          <a:p>
            <a:pPr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188640"/>
            <a:ext cx="7517962" cy="576064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NAS ASSEMBLEIAS FESTIVAS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988840"/>
            <a:ext cx="8208912" cy="381642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pPr algn="ctr">
              <a:buNone/>
            </a:pPr>
            <a:r>
              <a:rPr lang="pt-BR" b="1" dirty="0"/>
              <a:t>APLAUSOS AO HINO NACIONAL OU HINO À BANDEIRA</a:t>
            </a:r>
          </a:p>
          <a:p>
            <a:pPr algn="ctr">
              <a:buNone/>
            </a:pPr>
            <a:endParaRPr lang="pt-BR" dirty="0"/>
          </a:p>
          <a:p>
            <a:pPr algn="just">
              <a:buNone/>
            </a:pPr>
            <a:r>
              <a:rPr lang="pt-BR" b="1" dirty="0"/>
              <a:t>   </a:t>
            </a:r>
            <a:r>
              <a:rPr lang="pt-BR" dirty="0"/>
              <a:t>Após a entoação do Hino Nacional ou Hino à Bandeira, </a:t>
            </a:r>
            <a:r>
              <a:rPr lang="pt-BR" u="sng" dirty="0"/>
              <a:t>não se deve bater palmas</a:t>
            </a:r>
            <a:r>
              <a:rPr lang="pt-BR" dirty="0"/>
              <a:t>. Isto é um erro habitual.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</TotalTime>
  <Words>484</Words>
  <Application>Microsoft Office PowerPoint</Application>
  <PresentationFormat>Apresentação na tela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Balcão Envidraçado</vt:lpstr>
      <vt:lpstr>INSTRUÇÕES LEONÍSTICAS  “LEMBRETES PARA AS ASSEMBLEIAS FESTIVAS” </vt:lpstr>
      <vt:lpstr>NAS ASSEMBLEIAS FESTIVAS</vt:lpstr>
      <vt:lpstr>NAS ASSEMBLEIAS FESTIVAS</vt:lpstr>
      <vt:lpstr>NAS ASSEMBLEIAS FESTIVAS</vt:lpstr>
      <vt:lpstr>NAS ASSEMBLEIAS FESTIVAS</vt:lpstr>
      <vt:lpstr>NAS ASSEMBLEIAS FESTIVAS</vt:lpstr>
      <vt:lpstr>NAS ASSEMBLEIAS FESTIVAS</vt:lpstr>
      <vt:lpstr>NAS ASSEMBLEIAS FESTIVAS</vt:lpstr>
      <vt:lpstr>NAS ASSEMBLEIAS FESTIVAS</vt:lpstr>
      <vt:lpstr>NAS ASSEMBLEIAS FESTIVAS</vt:lpstr>
      <vt:lpstr>NAS ASSEMBLEIAS FESTIVAS</vt:lpstr>
      <vt:lpstr>NAS ASSEMBLEIAS FESTIVAS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187</cp:revision>
  <dcterms:created xsi:type="dcterms:W3CDTF">2011-09-19T17:15:28Z</dcterms:created>
  <dcterms:modified xsi:type="dcterms:W3CDTF">2021-06-01T07:54:00Z</dcterms:modified>
</cp:coreProperties>
</file>