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84" r:id="rId3"/>
    <p:sldId id="394" r:id="rId4"/>
    <p:sldId id="398" r:id="rId5"/>
    <p:sldId id="399" r:id="rId6"/>
    <p:sldId id="397" r:id="rId7"/>
    <p:sldId id="396" r:id="rId8"/>
    <p:sldId id="294" r:id="rId9"/>
    <p:sldId id="295" r:id="rId10"/>
    <p:sldId id="403" r:id="rId11"/>
    <p:sldId id="402" r:id="rId12"/>
    <p:sldId id="406" r:id="rId13"/>
    <p:sldId id="405" r:id="rId14"/>
    <p:sldId id="409" r:id="rId15"/>
    <p:sldId id="297" r:id="rId16"/>
    <p:sldId id="408" r:id="rId17"/>
    <p:sldId id="410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10/11/2020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10/11/2020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10/11/2020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10/11/2020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10/11/2020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10/11/2020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10/11/2020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10/11/2020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10/11/2020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10/11/2020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10/11/2020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10/11/2020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286000" y="3429000"/>
            <a:ext cx="5742384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INSTRUÇÕES LEONÍSTICAS</a:t>
            </a:r>
            <a:br>
              <a:rPr lang="pt-BR" dirty="0"/>
            </a:br>
            <a:br>
              <a:rPr lang="pt-BR" dirty="0"/>
            </a:br>
            <a:r>
              <a:rPr lang="pt-BR" dirty="0"/>
              <a:t>“O QUE É O LIONS?”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492896"/>
            <a:ext cx="7920880" cy="2592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/>
              <a:t>Exemplificando: Quando um Companheiro doa uma ou duas cestas básicas com seus próprios recursos financeiros, isto é filantropia.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17962" cy="692696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O QUE É O LIONS?</a:t>
            </a:r>
          </a:p>
        </p:txBody>
      </p:sp>
    </p:spTree>
    <p:extLst>
      <p:ext uri="{BB962C8B-B14F-4D97-AF65-F5344CB8AC3E}">
        <p14:creationId xmlns:p14="http://schemas.microsoft.com/office/powerpoint/2010/main" val="353699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83568" y="2492896"/>
            <a:ext cx="7848872" cy="20162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/>
              <a:t>Quando o clube cria um projeto envolvendo os Companheiros ou outras entidades e doa por exemplo 50 cestas básicas, isto é serviço.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17962" cy="692696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O QUE É O LIONS?</a:t>
            </a:r>
          </a:p>
        </p:txBody>
      </p:sp>
    </p:spTree>
    <p:extLst>
      <p:ext uri="{BB962C8B-B14F-4D97-AF65-F5344CB8AC3E}">
        <p14:creationId xmlns:p14="http://schemas.microsoft.com/office/powerpoint/2010/main" val="129377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83568" y="2348880"/>
            <a:ext cx="7848872" cy="30243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/>
              <a:t>O LIONS, sempre que solicitado deve dar todo apoio às Entidades Filantrópicas através do serviço prestado pelos Leões, engajados nas diretorias dessas entidades, ou, simplesmente, trabalhando em campanhas que visem ajudá-las.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"/>
            <a:ext cx="7517962" cy="692695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O QUE É O LIONS?</a:t>
            </a:r>
          </a:p>
        </p:txBody>
      </p:sp>
    </p:spTree>
    <p:extLst>
      <p:ext uri="{BB962C8B-B14F-4D97-AF65-F5344CB8AC3E}">
        <p14:creationId xmlns:p14="http://schemas.microsoft.com/office/powerpoint/2010/main" val="5073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83568" y="2276872"/>
            <a:ext cx="7848872" cy="33843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/>
              <a:t>Cabe ao LIONS detectar os problemas comunitários e, na impossibilidade de resolvê-los, apresentar às autoridades competentes caminhos que possam levar a solução dos mesmos, inclusive com a colaboração individual de Leões.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"/>
            <a:ext cx="7517962" cy="692695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O QUE É O LIONS?</a:t>
            </a:r>
          </a:p>
        </p:txBody>
      </p:sp>
    </p:spTree>
    <p:extLst>
      <p:ext uri="{BB962C8B-B14F-4D97-AF65-F5344CB8AC3E}">
        <p14:creationId xmlns:p14="http://schemas.microsoft.com/office/powerpoint/2010/main" val="9181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83568" y="2564904"/>
            <a:ext cx="7848872" cy="31683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/>
              <a:t>O LIONS não é estático. É dinâmico. A cada dia os Leões vão descobrindo novos mundos de serviço, novos caminhos; acrescentando valores positivos ao nosso esquema de ação, ao nosso sistema vivo de preceitos.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17962" cy="692696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O QUE É O LIONS?</a:t>
            </a:r>
          </a:p>
        </p:txBody>
      </p:sp>
    </p:spTree>
    <p:extLst>
      <p:ext uri="{BB962C8B-B14F-4D97-AF65-F5344CB8AC3E}">
        <p14:creationId xmlns:p14="http://schemas.microsoft.com/office/powerpoint/2010/main" val="318013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708920"/>
            <a:ext cx="7920880" cy="1584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/>
              <a:t>Sendo o LIONS um clube de líderes, tem a seu dispor um potencial enorme.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17962" cy="692696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O QUE É O LIONS?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708920"/>
            <a:ext cx="7920880" cy="1656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/>
              <a:t>Assim entendo o LIONS, fruto da sabedoria de Melvin Jones.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17962" cy="692696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O QUE É O LIONS?</a:t>
            </a:r>
          </a:p>
        </p:txBody>
      </p:sp>
    </p:spTree>
    <p:extLst>
      <p:ext uri="{BB962C8B-B14F-4D97-AF65-F5344CB8AC3E}">
        <p14:creationId xmlns:p14="http://schemas.microsoft.com/office/powerpoint/2010/main" val="186703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564904"/>
            <a:ext cx="7992888" cy="24482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/>
              <a:t>Escrito pelo editor do site </a:t>
            </a:r>
            <a:r>
              <a:rPr lang="pt-BR" sz="2800" b="1" dirty="0"/>
              <a:t>Instruções Leonísticas</a:t>
            </a:r>
            <a:r>
              <a:rPr lang="pt-BR" sz="2800" dirty="0"/>
              <a:t>, CL Paulo Fernando Silvestre do LC São Paulo – Ipiranga – Distrito LC2, e adaptado pelo CL Marco Antônio Fontana do LC Colatina Centro – DLC11.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17962" cy="692696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O QUE É O LIONS?</a:t>
            </a:r>
          </a:p>
        </p:txBody>
      </p:sp>
    </p:spTree>
    <p:extLst>
      <p:ext uri="{BB962C8B-B14F-4D97-AF65-F5344CB8AC3E}">
        <p14:creationId xmlns:p14="http://schemas.microsoft.com/office/powerpoint/2010/main" val="102856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83568" y="3140968"/>
            <a:ext cx="7920880" cy="1296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/>
              <a:t>O LIONS não é uma entidade filantrópica.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25103"/>
            <a:ext cx="7588833" cy="667594"/>
          </a:xfrm>
        </p:spPr>
        <p:txBody>
          <a:bodyPr/>
          <a:lstStyle/>
          <a:p>
            <a:pPr algn="ctr"/>
            <a:r>
              <a:rPr lang="pt-BR" b="1" dirty="0"/>
              <a:t>O QUE É O LIONS?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564904"/>
            <a:ext cx="7992888" cy="1872208"/>
          </a:xfrm>
        </p:spPr>
        <p:txBody>
          <a:bodyPr>
            <a:normAutofit/>
          </a:bodyPr>
          <a:lstStyle/>
          <a:p>
            <a:pPr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sz="2800" dirty="0"/>
              <a:t>O LIONS é essencialmente um clube de Serviço.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"/>
            <a:ext cx="7589970" cy="692695"/>
          </a:xfrm>
        </p:spPr>
        <p:txBody>
          <a:bodyPr/>
          <a:lstStyle/>
          <a:p>
            <a:pPr algn="ctr"/>
            <a:r>
              <a:rPr lang="pt-BR" b="1" dirty="0"/>
              <a:t>O QUE É O LIONS?</a:t>
            </a:r>
          </a:p>
        </p:txBody>
      </p:sp>
    </p:spTree>
    <p:extLst>
      <p:ext uri="{BB962C8B-B14F-4D97-AF65-F5344CB8AC3E}">
        <p14:creationId xmlns:p14="http://schemas.microsoft.com/office/powerpoint/2010/main" val="207822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83568" y="2636912"/>
            <a:ext cx="7848872" cy="180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/>
              <a:t>O Lions é uma filosofia de vida. Uma conduta de vida, que se inspirou num corpo de idéias, no pensamento de Melvin Jones. 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"/>
            <a:ext cx="7517962" cy="692695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O QUE É O LIONS?</a:t>
            </a:r>
          </a:p>
        </p:txBody>
      </p:sp>
    </p:spTree>
    <p:extLst>
      <p:ext uri="{BB962C8B-B14F-4D97-AF65-F5344CB8AC3E}">
        <p14:creationId xmlns:p14="http://schemas.microsoft.com/office/powerpoint/2010/main" val="36046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83568" y="2420888"/>
            <a:ext cx="7848872" cy="23042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/>
              <a:t>O LIONS é um clube de pessoas de bem, que se reúnem para tratar de assuntos pertinentes à organização do próprio clube ou da comunidade na qual está inserido.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"/>
            <a:ext cx="7517962" cy="692695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O QUE É O LIONS?</a:t>
            </a:r>
          </a:p>
        </p:txBody>
      </p:sp>
    </p:spTree>
    <p:extLst>
      <p:ext uri="{BB962C8B-B14F-4D97-AF65-F5344CB8AC3E}">
        <p14:creationId xmlns:p14="http://schemas.microsoft.com/office/powerpoint/2010/main" val="2462194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636912"/>
            <a:ext cx="7920880" cy="21602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/>
              <a:t>O LIONS é uma associação em torno da qual as pessoas se juntam para conviver e para resolver os problemas da vida coletiva.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"/>
            <a:ext cx="7517962" cy="692695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O QUE É O LIONS?</a:t>
            </a:r>
          </a:p>
        </p:txBody>
      </p:sp>
    </p:spTree>
    <p:extLst>
      <p:ext uri="{BB962C8B-B14F-4D97-AF65-F5344CB8AC3E}">
        <p14:creationId xmlns:p14="http://schemas.microsoft.com/office/powerpoint/2010/main" val="382844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83568" y="2708920"/>
            <a:ext cx="7848872" cy="18722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/>
              <a:t>O LIONS é uma instituição que congrega pessoas para fins altruístas, dentro do espírito de companheirismo.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"/>
            <a:ext cx="7517962" cy="692695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O QUE É O LIONS?</a:t>
            </a:r>
          </a:p>
        </p:txBody>
      </p:sp>
    </p:spTree>
    <p:extLst>
      <p:ext uri="{BB962C8B-B14F-4D97-AF65-F5344CB8AC3E}">
        <p14:creationId xmlns:p14="http://schemas.microsoft.com/office/powerpoint/2010/main" val="235977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420888"/>
            <a:ext cx="7992888" cy="2592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/>
              <a:t>O LIONS é uma organização, capaz de abrir às pessoas outros horizontes, através de ações solidárias e planejadas, ligando-se ao semelhante não pela prática da caridade e sim do serviço.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"/>
            <a:ext cx="7517962" cy="692695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O QUE É O LIONS?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56948" y="2420888"/>
            <a:ext cx="7875492" cy="25202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/>
              <a:t>É lógico que, na ação de um Leão Cristão, o servir está ligado à virtude da caridade, que é todavia nobre, mas pertence a outra camada do querer humano.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"/>
            <a:ext cx="7517962" cy="692695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O QUE É O LIONS?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1087</TotalTime>
  <Words>513</Words>
  <Application>Microsoft Office PowerPoint</Application>
  <PresentationFormat>Apresentação na tela (4:3)</PresentationFormat>
  <Paragraphs>34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Century Schoolbook</vt:lpstr>
      <vt:lpstr>Wingdings</vt:lpstr>
      <vt:lpstr>Wingdings 2</vt:lpstr>
      <vt:lpstr>Balcão Envidraçado</vt:lpstr>
      <vt:lpstr>INSTRUÇÕES LEONÍSTICAS  “O QUE É O LIONS?”</vt:lpstr>
      <vt:lpstr>O QUE É O LIONS?</vt:lpstr>
      <vt:lpstr>O QUE É O LIONS?</vt:lpstr>
      <vt:lpstr>O QUE É O LIONS?</vt:lpstr>
      <vt:lpstr>O QUE É O LIONS?</vt:lpstr>
      <vt:lpstr>O QUE É O LIONS?</vt:lpstr>
      <vt:lpstr>O QUE É O LIONS?</vt:lpstr>
      <vt:lpstr>O QUE É O LIONS?</vt:lpstr>
      <vt:lpstr>O QUE É O LIONS?</vt:lpstr>
      <vt:lpstr>O QUE É O LIONS?</vt:lpstr>
      <vt:lpstr>O QUE É O LIONS?</vt:lpstr>
      <vt:lpstr>O QUE É O LIONS?</vt:lpstr>
      <vt:lpstr>O QUE É O LIONS?</vt:lpstr>
      <vt:lpstr>O QUE É O LIONS?</vt:lpstr>
      <vt:lpstr>O QUE É O LIONS?</vt:lpstr>
      <vt:lpstr>O QUE É O LIONS?</vt:lpstr>
      <vt:lpstr>O QUE É O LIONS?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192</cp:revision>
  <dcterms:created xsi:type="dcterms:W3CDTF">2011-09-19T17:15:28Z</dcterms:created>
  <dcterms:modified xsi:type="dcterms:W3CDTF">2020-11-10T16:43:57Z</dcterms:modified>
</cp:coreProperties>
</file>