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409" r:id="rId3"/>
    <p:sldId id="456" r:id="rId4"/>
    <p:sldId id="457" r:id="rId5"/>
    <p:sldId id="458" r:id="rId6"/>
    <p:sldId id="459" r:id="rId7"/>
    <p:sldId id="460" r:id="rId8"/>
    <p:sldId id="461" r:id="rId9"/>
    <p:sldId id="462" r:id="rId10"/>
    <p:sldId id="463" r:id="rId11"/>
    <p:sldId id="464" r:id="rId12"/>
    <p:sldId id="465" r:id="rId13"/>
    <p:sldId id="466" r:id="rId14"/>
    <p:sldId id="467" r:id="rId15"/>
    <p:sldId id="468" r:id="rId16"/>
    <p:sldId id="469" r:id="rId17"/>
    <p:sldId id="470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01/12/2021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01/12/2021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01/12/2021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01/12/2021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01/12/2021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01/12/2021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01/12/2021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01/12/2021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01/12/2021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01/12/2021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01/12/2021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01/12/2021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267744" y="3140968"/>
            <a:ext cx="6190456" cy="3024336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INSTRUÇÕES LEONÍSTICAS</a:t>
            </a:r>
            <a:br>
              <a:rPr lang="pt-BR" dirty="0"/>
            </a:br>
            <a:br>
              <a:rPr lang="pt-BR" dirty="0"/>
            </a:br>
            <a:r>
              <a:rPr lang="pt-BR" dirty="0"/>
              <a:t>“HOMENAGEM AO MJF CL IVANILDO ZANOTELLI” </a:t>
            </a:r>
            <a:br>
              <a:rPr lang="pt-BR" dirty="0"/>
            </a:b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3140968"/>
            <a:ext cx="7992888" cy="180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Se não quiserem chorar, não chorem. </a:t>
            </a: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ítulo 4">
            <a:extLst>
              <a:ext uri="{FF2B5EF4-FFF2-40B4-BE49-F238E27FC236}">
                <a16:creationId xmlns:a16="http://schemas.microsoft.com/office/drawing/2014/main" id="{CF1F9FB5-C9CA-48D1-BF0D-281DA116B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18864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</a:t>
            </a:r>
            <a:br>
              <a:rPr lang="pt-BR" sz="2400" b="1" dirty="0"/>
            </a:br>
            <a:r>
              <a:rPr lang="pt-BR" sz="2400" b="1" dirty="0"/>
              <a:t>IVANILDO ZANOTELLI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9999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3140968"/>
            <a:ext cx="7992888" cy="180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Se não conseguirem chorar, não se preocupem.</a:t>
            </a:r>
          </a:p>
          <a:p>
            <a:pPr marL="0" indent="0" algn="just">
              <a:buNone/>
            </a:pPr>
            <a:r>
              <a:rPr lang="pt-BR" dirty="0"/>
              <a:t> </a:t>
            </a: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ítulo 4">
            <a:extLst>
              <a:ext uri="{FF2B5EF4-FFF2-40B4-BE49-F238E27FC236}">
                <a16:creationId xmlns:a16="http://schemas.microsoft.com/office/drawing/2014/main" id="{10F73C92-6037-4B85-80F9-97233D1BF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18864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</a:t>
            </a:r>
            <a:br>
              <a:rPr lang="pt-BR" sz="2400" b="1" dirty="0"/>
            </a:br>
            <a:r>
              <a:rPr lang="pt-BR" sz="2400" b="1" dirty="0"/>
              <a:t>IVANILDO ZANOTELLI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36489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3140968"/>
            <a:ext cx="7992888" cy="180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Se tiverem vontade de rir, riam.</a:t>
            </a:r>
          </a:p>
          <a:p>
            <a:pPr marL="0" indent="0" algn="just">
              <a:buNone/>
            </a:pPr>
            <a:r>
              <a:rPr lang="pt-BR" dirty="0"/>
              <a:t> </a:t>
            </a: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ítulo 4">
            <a:extLst>
              <a:ext uri="{FF2B5EF4-FFF2-40B4-BE49-F238E27FC236}">
                <a16:creationId xmlns:a16="http://schemas.microsoft.com/office/drawing/2014/main" id="{46D8A6C5-D036-4E65-998C-6781953B0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18864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</a:t>
            </a:r>
            <a:br>
              <a:rPr lang="pt-BR" sz="2400" b="1" dirty="0"/>
            </a:br>
            <a:r>
              <a:rPr lang="pt-BR" sz="2400" b="1" dirty="0"/>
              <a:t>IVANILDO ZANOTELLI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8977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3140968"/>
            <a:ext cx="7992888" cy="180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Se alguns amigos contarem algum fato a meu respeito, ouçam e acrescentem sua versão. </a:t>
            </a: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ítulo 4">
            <a:extLst>
              <a:ext uri="{FF2B5EF4-FFF2-40B4-BE49-F238E27FC236}">
                <a16:creationId xmlns:a16="http://schemas.microsoft.com/office/drawing/2014/main" id="{07F60958-BC88-4E50-935F-76B54A8BC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18864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</a:t>
            </a:r>
            <a:br>
              <a:rPr lang="pt-BR" sz="2400" b="1" dirty="0"/>
            </a:br>
            <a:r>
              <a:rPr lang="pt-BR" sz="2400" b="1" dirty="0"/>
              <a:t>IVANILDO ZANOTELLI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42135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852936"/>
            <a:ext cx="7992888" cy="20882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Mas, fiquem tranquilos iremos interceder junto de Deus para que vocês continuem esse belíssimo trabalho desinteressado do qual fizemos parte por muitos anos. </a:t>
            </a: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ítulo 4">
            <a:extLst>
              <a:ext uri="{FF2B5EF4-FFF2-40B4-BE49-F238E27FC236}">
                <a16:creationId xmlns:a16="http://schemas.microsoft.com/office/drawing/2014/main" id="{41A89AE5-28B7-4A8C-A9B2-0A36B3D8D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18864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</a:t>
            </a:r>
            <a:br>
              <a:rPr lang="pt-BR" sz="2400" b="1" dirty="0"/>
            </a:br>
            <a:r>
              <a:rPr lang="pt-BR" sz="2400" b="1" dirty="0"/>
              <a:t>IVANILDO ZANOTELLI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76120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852936"/>
            <a:ext cx="7992888" cy="20882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Agora, precisamos transformar o luto em uma luta pela vida e pela felicidade, e transformar a dor em saudade e serenidade.</a:t>
            </a:r>
          </a:p>
          <a:p>
            <a:pPr marL="0" indent="0" algn="just">
              <a:buNone/>
            </a:pPr>
            <a:r>
              <a:rPr lang="pt-BR" dirty="0"/>
              <a:t> </a:t>
            </a: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ítulo 4">
            <a:extLst>
              <a:ext uri="{FF2B5EF4-FFF2-40B4-BE49-F238E27FC236}">
                <a16:creationId xmlns:a16="http://schemas.microsoft.com/office/drawing/2014/main" id="{F67260B9-CC20-42F6-881F-04E197FDF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18864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</a:t>
            </a:r>
            <a:br>
              <a:rPr lang="pt-BR" sz="2400" b="1" dirty="0"/>
            </a:br>
            <a:r>
              <a:rPr lang="pt-BR" sz="2400" b="1" dirty="0"/>
              <a:t>IVANILDO ZANOTELLI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28821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852936"/>
            <a:ext cx="7992888" cy="20882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Então, só nos resta pedirmos que continue, MJF CL IVANILDO, junto de Deus, a nos inspirar com as metas de Melvin Jones.</a:t>
            </a:r>
          </a:p>
          <a:p>
            <a:pPr marL="0" indent="0" algn="just">
              <a:buNone/>
            </a:pPr>
            <a:r>
              <a:rPr lang="pt-BR" dirty="0"/>
              <a:t> </a:t>
            </a: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</a:t>
            </a:r>
            <a:br>
              <a:rPr lang="pt-BR" sz="2400" b="1" dirty="0"/>
            </a:br>
            <a:r>
              <a:rPr lang="pt-BR" sz="2400" b="1" dirty="0"/>
              <a:t>IVANILDO ZANOTELLI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503827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780928"/>
            <a:ext cx="7992888" cy="21602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Inspirado em publicação do CL Roque José Schmidte do Lions Clube Pinheiros, do Distrito LC-11, no mural do Distrito e adaptado pelo PMJF CL Marco Antônio Fontana do Lions Clube Colatina Centro, Distrito LC-11. </a:t>
            </a: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ítulo 4">
            <a:extLst>
              <a:ext uri="{FF2B5EF4-FFF2-40B4-BE49-F238E27FC236}">
                <a16:creationId xmlns:a16="http://schemas.microsoft.com/office/drawing/2014/main" id="{950B0EBF-2996-46C7-B599-4A383C49E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18864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</a:t>
            </a:r>
            <a:br>
              <a:rPr lang="pt-BR" sz="2400" b="1" dirty="0"/>
            </a:br>
            <a:r>
              <a:rPr lang="pt-BR" sz="2400" b="1" dirty="0"/>
              <a:t>IVANILDO ZANOTELLI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6449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708920"/>
            <a:ext cx="7992888" cy="223224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b="1" dirty="0"/>
              <a:t>“Nada que perdi materialmente me fez falta, o ter não é tudo. Deus sim, só ele é fiel e não me abandonou”. </a:t>
            </a:r>
            <a:r>
              <a:rPr lang="pt-BR" dirty="0"/>
              <a:t>(Extraído do livro “Vida bem Vivida” de Ivanildo Zanotelli, maio de 2.014, impresso pela Gráfica Comercial).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ítulo 4">
            <a:extLst>
              <a:ext uri="{FF2B5EF4-FFF2-40B4-BE49-F238E27FC236}">
                <a16:creationId xmlns:a16="http://schemas.microsoft.com/office/drawing/2014/main" id="{74C1F3FD-A344-4D0D-9F01-FA00480AF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18864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</a:t>
            </a:r>
            <a:br>
              <a:rPr lang="pt-BR" sz="2400" b="1" dirty="0"/>
            </a:br>
            <a:r>
              <a:rPr lang="pt-BR" sz="2400" b="1" dirty="0"/>
              <a:t>IVANILDO ZANOTELLI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5242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3140968"/>
            <a:ext cx="7992888" cy="180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 vida tem vários mistérios, e o maior deles é a morte.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ítulo 4">
            <a:extLst>
              <a:ext uri="{FF2B5EF4-FFF2-40B4-BE49-F238E27FC236}">
                <a16:creationId xmlns:a16="http://schemas.microsoft.com/office/drawing/2014/main" id="{6976FD77-6BDE-40A2-8E64-51222899D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18864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</a:t>
            </a:r>
            <a:br>
              <a:rPr lang="pt-BR" sz="2400" b="1" dirty="0"/>
            </a:br>
            <a:r>
              <a:rPr lang="pt-BR" sz="2400" b="1" dirty="0"/>
              <a:t>IVANILDO ZANOTELLI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38936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3140968"/>
            <a:ext cx="7992888" cy="180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Temos toda a certeza que, principalmente nesse Clube, você jamais será esquecido.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ítulo 4">
            <a:extLst>
              <a:ext uri="{FF2B5EF4-FFF2-40B4-BE49-F238E27FC236}">
                <a16:creationId xmlns:a16="http://schemas.microsoft.com/office/drawing/2014/main" id="{1F44B8B4-684E-4038-9D94-014D91945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18864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</a:t>
            </a:r>
            <a:br>
              <a:rPr lang="pt-BR" sz="2400" b="1" dirty="0"/>
            </a:br>
            <a:r>
              <a:rPr lang="pt-BR" sz="2400" b="1" dirty="0"/>
              <a:t>IVANILDO ZANOTELLI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39123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3140968"/>
            <a:ext cx="7992888" cy="180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Será um ausente que ficará sempre presente.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ítulo 4">
            <a:extLst>
              <a:ext uri="{FF2B5EF4-FFF2-40B4-BE49-F238E27FC236}">
                <a16:creationId xmlns:a16="http://schemas.microsoft.com/office/drawing/2014/main" id="{53B1DA74-D6ED-4E88-A070-B0A001714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18864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</a:t>
            </a:r>
            <a:br>
              <a:rPr lang="pt-BR" sz="2400" b="1" dirty="0"/>
            </a:br>
            <a:r>
              <a:rPr lang="pt-BR" sz="2400" b="1" dirty="0"/>
              <a:t>IVANILDO ZANOTELLI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22010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852936"/>
            <a:ext cx="7992888" cy="20882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Com muita tristeza, em nome de todos, oferecemos e dedicamos essa singela homenagem ao nosso querido MJF CL IVANILDO ZANOTELLI.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ítulo 4">
            <a:extLst>
              <a:ext uri="{FF2B5EF4-FFF2-40B4-BE49-F238E27FC236}">
                <a16:creationId xmlns:a16="http://schemas.microsoft.com/office/drawing/2014/main" id="{FFF21D7C-67FC-414B-AF27-1ABE974BC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18864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</a:t>
            </a:r>
            <a:br>
              <a:rPr lang="pt-BR" sz="2400" b="1" dirty="0"/>
            </a:br>
            <a:r>
              <a:rPr lang="pt-BR" sz="2400" b="1" dirty="0"/>
              <a:t>IVANILDO ZANOTELLI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92169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3140968"/>
            <a:ext cx="7992888" cy="180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Podemos afirmar com certeza, se ele fosse escrever algo sobre isso, assim descreveria: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ítulo 4">
            <a:extLst>
              <a:ext uri="{FF2B5EF4-FFF2-40B4-BE49-F238E27FC236}">
                <a16:creationId xmlns:a16="http://schemas.microsoft.com/office/drawing/2014/main" id="{8DC473E9-E421-472E-A0AE-D3C47009C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18864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</a:t>
            </a:r>
            <a:br>
              <a:rPr lang="pt-BR" sz="2400" b="1" dirty="0"/>
            </a:br>
            <a:r>
              <a:rPr lang="pt-BR" sz="2400" b="1" dirty="0"/>
              <a:t>IVANILDO ZANOTELLI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2893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3140968"/>
            <a:ext cx="7992888" cy="180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Se eu morrer antes de vocês, façam-me um favor. </a:t>
            </a: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ítulo 4">
            <a:extLst>
              <a:ext uri="{FF2B5EF4-FFF2-40B4-BE49-F238E27FC236}">
                <a16:creationId xmlns:a16="http://schemas.microsoft.com/office/drawing/2014/main" id="{35375D3A-F7B9-496A-AC98-A026F4B91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18864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</a:t>
            </a:r>
            <a:br>
              <a:rPr lang="pt-BR" sz="2400" b="1" dirty="0"/>
            </a:br>
            <a:r>
              <a:rPr lang="pt-BR" sz="2400" b="1" dirty="0"/>
              <a:t>IVANILDO ZANOTELLI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2590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3140968"/>
            <a:ext cx="7992888" cy="180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Chorem o quanto quiserem, mas não briguem com Deus por Ele haver me levado. </a:t>
            </a: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ítulo 4">
            <a:extLst>
              <a:ext uri="{FF2B5EF4-FFF2-40B4-BE49-F238E27FC236}">
                <a16:creationId xmlns:a16="http://schemas.microsoft.com/office/drawing/2014/main" id="{6296C10E-3F95-4071-8D13-ABBFF1863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18864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</a:t>
            </a:r>
            <a:br>
              <a:rPr lang="pt-BR" sz="2400" b="1" dirty="0"/>
            </a:br>
            <a:r>
              <a:rPr lang="pt-BR" sz="2400" b="1" dirty="0"/>
              <a:t>IVANILDO ZANOTELLI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5820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1343</TotalTime>
  <Words>437</Words>
  <Application>Microsoft Office PowerPoint</Application>
  <PresentationFormat>Apresentação na tela (4:3)</PresentationFormat>
  <Paragraphs>37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Century Schoolbook</vt:lpstr>
      <vt:lpstr>Wingdings</vt:lpstr>
      <vt:lpstr>Wingdings 2</vt:lpstr>
      <vt:lpstr>Balcão Envidraçado</vt:lpstr>
      <vt:lpstr>INSTRUÇÕES LEONÍSTICAS  “HOMENAGEM AO MJF CL IVANILDO ZANOTELLI”  </vt:lpstr>
      <vt:lpstr>HOMENAGEM AO MJF CL IVANILDO ZANOTELLI </vt:lpstr>
      <vt:lpstr>HOMENAGEM AO MJF CL IVANILDO ZANOTELLI </vt:lpstr>
      <vt:lpstr>HOMENAGEM AO MJF CL IVANILDO ZANOTELLI </vt:lpstr>
      <vt:lpstr>HOMENAGEM AO MJF CL IVANILDO ZANOTELLI </vt:lpstr>
      <vt:lpstr>HOMENAGEM AO MJF CL IVANILDO ZANOTELLI </vt:lpstr>
      <vt:lpstr>HOMENAGEM AO MJF CL IVANILDO ZANOTELLI </vt:lpstr>
      <vt:lpstr>HOMENAGEM AO MJF CL IVANILDO ZANOTELLI </vt:lpstr>
      <vt:lpstr>HOMENAGEM AO MJF CL IVANILDO ZANOTELLI </vt:lpstr>
      <vt:lpstr>HOMENAGEM AO MJF CL IVANILDO ZANOTELLI </vt:lpstr>
      <vt:lpstr>HOMENAGEM AO MJF CL IVANILDO ZANOTELLI </vt:lpstr>
      <vt:lpstr>HOMENAGEM AO MJF CL IVANILDO ZANOTELLI </vt:lpstr>
      <vt:lpstr>HOMENAGEM AO MJF CL IVANILDO ZANOTELLI </vt:lpstr>
      <vt:lpstr>HOMENAGEM AO MJF CL IVANILDO ZANOTELLI </vt:lpstr>
      <vt:lpstr>HOMENAGEM AO MJF CL IVANILDO ZANOTELLI </vt:lpstr>
      <vt:lpstr>HOMENAGEM AO MJF CL IVANILDO ZANOTELLI </vt:lpstr>
      <vt:lpstr>HOMENAGEM AO MJF CL IVANILDO ZANOTELLI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224</cp:revision>
  <dcterms:created xsi:type="dcterms:W3CDTF">2011-09-19T17:15:28Z</dcterms:created>
  <dcterms:modified xsi:type="dcterms:W3CDTF">2021-12-02T01:52:04Z</dcterms:modified>
</cp:coreProperties>
</file>